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UKMTFP+RMTWRB+ArialMT"/>
      <p:regular r:id="rId15"/>
    </p:embeddedFont>
    <p:embeddedFont>
      <p:font typeface="MHJVET+MS-UIGothic"/>
      <p:regular r:id="rId16"/>
    </p:embeddedFont>
    <p:embeddedFont>
      <p:font typeface="PTTKRG+ETIGIB+MicrosoftYaHei-Bold"/>
      <p:regular r:id="rId17"/>
    </p:embeddedFont>
    <p:embeddedFont>
      <p:font typeface="EGDLEL+NKVVCT+Arial-BoldMT"/>
      <p:regular r:id="rId18"/>
    </p:embeddedFont>
    <p:embeddedFont>
      <p:font typeface="WEPETH+QIFFQR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D251E-AEA5-4E36-AAE6-A85294A23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9CF79-32E4-469F-A4D5-70574D420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EF660-F1EC-405F-B36B-23914FCEE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D08EA-8F82-4AD2-B03D-9B4A12032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8DC5AD-B4D6-4D94-AED8-2626A252C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3FC7CB-058A-4C00-B07E-1320E7B52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7EE778-4F97-4B3C-8DAA-487D5D710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F9132-E402-4274-B71C-7E26CBEC2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0F2B8-8B40-4705-95CC-EA0BE4470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FD25C-5BB7-40C9-86DF-2CEE64CDA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C14F0-D0B2-4E20-A080-2F56A4033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2123403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16929" y="187852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UKMTFP+RMTWRB+ArialMT"/>
                <a:cs typeface="UKMTFP+RMTWRB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MHJVET+MS-UIGothic"/>
                <a:cs typeface="MHJVET+MS-UIGothic"/>
              </a:rPr>
              <a:t>可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编</a:t>
            </a:r>
            <a:r>
              <a:rPr sz="2400">
                <a:solidFill>
                  <a:srgbClr val="00657D"/>
                </a:solidFill>
                <a:latin typeface="MHJVET+MS-UIGothic"/>
                <a:cs typeface="MHJVET+MS-UIGothic"/>
              </a:rPr>
              <a:t>程控制器概述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16929" y="2438590"/>
            <a:ext cx="5841941" cy="13433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UKMTFP+RMTWRB+ArialMT"/>
                <a:cs typeface="UKMTFP+RMTWRB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MHJVET+MS-UIGothic"/>
                <a:cs typeface="MHJVET+MS-UIGothic"/>
              </a:rPr>
              <a:t>可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编</a:t>
            </a:r>
            <a:r>
              <a:rPr sz="2400">
                <a:solidFill>
                  <a:srgbClr val="00657D"/>
                </a:solidFill>
                <a:latin typeface="MHJVET+MS-UIGothic"/>
                <a:cs typeface="MHJVET+MS-UIGothic"/>
              </a:rPr>
              <a:t>程控制器的基本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组</a:t>
            </a:r>
            <a:r>
              <a:rPr sz="2400">
                <a:solidFill>
                  <a:srgbClr val="00657D"/>
                </a:solidFill>
                <a:latin typeface="MHJVET+MS-UIGothic"/>
                <a:cs typeface="MHJVET+MS-UIGothic"/>
              </a:rPr>
              <a:t>成和工作原理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UKMTFP+RMTWRB+ArialMT"/>
                <a:cs typeface="UKMTFP+RMTWRB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MHJVET+MS-UIGothic"/>
                <a:cs typeface="MHJVET+MS-UIGothic"/>
              </a:rPr>
              <a:t>可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编</a:t>
            </a:r>
            <a:r>
              <a:rPr sz="2400">
                <a:solidFill>
                  <a:srgbClr val="00657D"/>
                </a:solidFill>
                <a:latin typeface="MHJVET+MS-UIGothic"/>
                <a:cs typeface="MHJVET+MS-UIGothic"/>
              </a:rPr>
              <a:t>程控制器的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657D"/>
                </a:solidFill>
                <a:latin typeface="MHJVET+MS-UIGothic"/>
                <a:cs typeface="MHJVET+MS-UIGothic"/>
              </a:rPr>
              <a:t>用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657D"/>
                </a:solidFill>
                <a:latin typeface="MHJVET+MS-UIGothic"/>
                <a:cs typeface="MHJVET+MS-UIGothic"/>
              </a:rPr>
              <a:t>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82369" y="2670695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A5B2"/>
                </a:solidFill>
                <a:latin typeface="MHJVET+MS-UIGothic"/>
                <a:cs typeface="MHJVET+MS-UIGothic"/>
              </a:rPr>
              <a:t>目</a:t>
            </a:r>
            <a:r>
              <a:rPr sz="495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69035" y="3497173"/>
            <a:ext cx="1625931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PTTKRG+ETIGIB+MicrosoftYaHei-Bold"/>
                <a:cs typeface="PTTKRG+ETIGIB+MicrosoftYaHei-Bold"/>
              </a:rPr>
              <a:t>CONTENTS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916929" y="3557460"/>
            <a:ext cx="5841941" cy="7832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UKMTFP+RMTWRB+ArialMT"/>
                <a:cs typeface="UKMTFP+RMTWRB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MHJVET+MS-UIGothic"/>
                <a:cs typeface="MHJVET+MS-UIGothic"/>
              </a:rPr>
              <a:t>可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编</a:t>
            </a:r>
            <a:r>
              <a:rPr sz="2400">
                <a:solidFill>
                  <a:srgbClr val="00657D"/>
                </a:solidFill>
                <a:latin typeface="MHJVET+MS-UIGothic"/>
                <a:cs typeface="MHJVET+MS-UIGothic"/>
              </a:rPr>
              <a:t>程控制器的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657D"/>
                </a:solidFill>
                <a:latin typeface="MHJVET+MS-UIGothic"/>
                <a:cs typeface="MHJVET+MS-UIGothic"/>
              </a:rPr>
              <a:t>展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00657D"/>
                </a:solidFill>
                <a:latin typeface="MHJVET+MS-UIGothic"/>
                <a:cs typeface="MHJVET+MS-UIGothic"/>
              </a:rPr>
              <a:t>和未来展望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916929" y="4117530"/>
            <a:ext cx="5666681" cy="7832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UKMTFP+RMTWRB+ArialMT"/>
                <a:cs typeface="UKMTFP+RMTWRB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657D"/>
                </a:solidFill>
                <a:latin typeface="MHJVET+MS-UIGothic"/>
                <a:cs typeface="MHJVET+MS-UIGothic"/>
              </a:rPr>
              <a:t>程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设计</a:t>
            </a:r>
            <a:r>
              <a:rPr sz="2400">
                <a:solidFill>
                  <a:srgbClr val="00657D"/>
                </a:solidFill>
                <a:latin typeface="MHJVET+MS-UIGothic"/>
                <a:cs typeface="MHJVET+MS-UIGothic"/>
              </a:rPr>
              <a:t>：可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编</a:t>
            </a:r>
            <a:r>
              <a:rPr sz="2400">
                <a:solidFill>
                  <a:srgbClr val="00657D"/>
                </a:solidFill>
                <a:latin typeface="MHJVET+MS-UIGothic"/>
                <a:cs typeface="MHJVET+MS-UIGothic"/>
              </a:rPr>
              <a:t>程控制器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657D"/>
                </a:solidFill>
                <a:latin typeface="MHJVET+MS-UIGothic"/>
                <a:cs typeface="MHJVET+MS-UIGothic"/>
              </a:rPr>
              <a:t>用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657D"/>
                </a:solidFill>
                <a:latin typeface="MHJVET+MS-UIGothic"/>
                <a:cs typeface="MHJVET+MS-UIGothic"/>
              </a:rPr>
              <a:t>目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实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20129" y="4629467"/>
            <a:ext cx="7620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657D"/>
                </a:solidFill>
                <a:latin typeface="MHJVET+MS-UIGothic"/>
                <a:cs typeface="MHJVET+MS-UIGothic"/>
              </a:rPr>
              <a:t>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515397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EGDLEL+NKVVCT+Arial-BoldMT"/>
                <a:cs typeface="EGDLEL+NKVVCT+Arial-BoldMT"/>
              </a:rPr>
              <a:t>01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MHJVET+MS-UIGothic"/>
                <a:cs typeface="MHJVET+MS-UIGothic"/>
              </a:rPr>
              <a:t>可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编</a:t>
            </a:r>
            <a:r>
              <a:rPr sz="4050">
                <a:solidFill>
                  <a:srgbClr val="00A5B2"/>
                </a:solidFill>
                <a:latin typeface="MHJVET+MS-UIGothic"/>
                <a:cs typeface="MHJVET+MS-UIGothic"/>
              </a:rPr>
              <a:t>程控制器概述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可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程控制器的定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33470" y="2584188"/>
            <a:ext cx="81040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程控制器是一种工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化控制装置，具有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、可靠性高、抗干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能力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67219" y="292708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特点。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A5B2"/>
                </a:solidFill>
                <a:latin typeface="MHJVET+MS-UIGothic"/>
                <a:cs typeface="MHJVET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33470" y="4602853"/>
            <a:ext cx="8013982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523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程控制器（</a:t>
            </a:r>
            <a:r>
              <a:rPr sz="1500">
                <a:solidFill>
                  <a:srgbClr val="000000"/>
                </a:solidFill>
                <a:latin typeface="WEPETH+QIFFQR+MicrosoftYaHei"/>
                <a:cs typeface="WEPETH+QIFFQR+MicrosoftYaHei"/>
              </a:rPr>
              <a:t>Programmable Logic Controller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，</a:t>
            </a:r>
            <a:r>
              <a:rPr sz="1500">
                <a:solidFill>
                  <a:srgbClr val="000000"/>
                </a:solidFill>
                <a:latin typeface="WEPETH+QIFFQR+MicrosoftYaHei"/>
                <a:cs typeface="WEPETH+QIFFQR+MicrosoftYaHei"/>
              </a:rPr>
              <a:t>PLC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）是一种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专门为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业环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的数字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程序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运算、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序控制、定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数等功能，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设备进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行控制。它具有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、可靠性高、抗干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能力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、适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等特点，因此在</a:t>
            </a:r>
          </a:p>
          <a:p>
            <a:pPr marL="2190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域得到了广泛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HJVET+MS-UIGothic"/>
                <a:cs typeface="MHJVET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可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程控制器的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展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86205" y="199342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95769" y="199342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FFFF"/>
                </a:solidFill>
                <a:latin typeface="MHJVET+MS-UIGothic"/>
                <a:cs typeface="MHJVET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86205" y="3091033"/>
            <a:ext cx="446861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程控制器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了从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继电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控制、微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理器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代、小型化</a:t>
            </a:r>
            <a:r>
              <a:rPr sz="1350">
                <a:solidFill>
                  <a:srgbClr val="FFFFFF"/>
                </a:solidFill>
                <a:latin typeface="WEPETH+QIFFQR+MicrosoftYaHei"/>
                <a:cs typeface="WEPETH+QIFFQR+MicrosoftYaHei"/>
              </a:rPr>
              <a:t>PLC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、大型化</a:t>
            </a:r>
            <a:r>
              <a:rPr sz="1350">
                <a:solidFill>
                  <a:srgbClr val="FFFFFF"/>
                </a:solidFill>
                <a:latin typeface="WEPETH+QIFFQR+MicrosoftYaHei"/>
                <a:cs typeface="WEPETH+QIFFQR+MicrosoftYaHei"/>
              </a:rPr>
              <a:t>PLC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到</a:t>
            </a:r>
            <a:r>
              <a:rPr sz="1350">
                <a:solidFill>
                  <a:srgbClr val="FFFFFF"/>
                </a:solidFill>
                <a:latin typeface="WEPETH+QIFFQR+MicrosoftYaHei"/>
                <a:cs typeface="WEPETH+QIFFQR+MicrosoftYaHei"/>
              </a:rPr>
              <a:t>PC-based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控制系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变过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32600" y="3091033"/>
            <a:ext cx="4599547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程控制器的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程可以分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几个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段。最初，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控制主要采用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继电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控制，但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种方式功能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有限，且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。随着微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理器的出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，可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程控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制器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入了微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理器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代，其功能得到了极大的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展。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随后，小型化</a:t>
            </a:r>
            <a:r>
              <a:rPr sz="1350">
                <a:solidFill>
                  <a:srgbClr val="FFFFFF"/>
                </a:solidFill>
                <a:latin typeface="WEPETH+QIFFQR+MicrosoftYaHei"/>
                <a:cs typeface="WEPETH+QIFFQR+MicrosoftYaHei"/>
              </a:rPr>
              <a:t>PLC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和大型化</a:t>
            </a:r>
            <a:r>
              <a:rPr sz="1350">
                <a:solidFill>
                  <a:srgbClr val="FFFFFF"/>
                </a:solidFill>
                <a:latin typeface="WEPETH+QIFFQR+MicrosoftYaHei"/>
                <a:cs typeface="WEPETH+QIFFQR+MicrosoftYaHei"/>
              </a:rPr>
              <a:t>PLC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继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足了不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模工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控制的需求。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在，</a:t>
            </a:r>
            <a:r>
              <a:rPr sz="1350">
                <a:solidFill>
                  <a:srgbClr val="FFFFFF"/>
                </a:solidFill>
                <a:latin typeface="WEPETH+QIFFQR+MicrosoftYaHei"/>
                <a:cs typeface="WEPETH+QIFFQR+MicrosoftYaHei"/>
              </a:rPr>
              <a:t>PC-based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控制系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主流，其基于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算机技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的控制系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具有更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高的灵活性和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展性。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可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程控制器的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A5B2"/>
                </a:solidFill>
                <a:latin typeface="MHJVET+MS-UIGothic"/>
                <a:cs typeface="MHJVET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3361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程控制器广泛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用于制造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力、交通、化工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MHJVET+MS-UIGothic"/>
                <a:cs typeface="MHJVET+MS-UIGothic"/>
              </a:rPr>
              <a:t>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796715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可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程控制器在工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自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化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域中有着广泛的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用。在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制造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中，可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程控制器用于控制生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产线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的自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化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提高生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效率和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品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量。在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力系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中，可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程控制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器用于控制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发电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、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输电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和配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电设备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的运行。在交通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域，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可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程控制器用于控制交通信号灯、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轨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道交通和高速公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路收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系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等。在化工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域，可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程控制器用于控制化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学反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应过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程、流体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理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和安全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控系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等。此外，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可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程控制器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可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用于建筑、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农业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、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境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等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5359"/>
                </a:solidFill>
                <a:latin typeface="MHJVET+MS-UIGothic"/>
                <a:cs typeface="MHJVET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618267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EGDLEL+NKVVCT+Arial-BoldMT"/>
                <a:cs typeface="EGDLEL+NKVVCT+Arial-BoldMT"/>
              </a:rPr>
              <a:t>02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MHJVET+MS-UIGothic"/>
                <a:cs typeface="MHJVET+MS-UIGothic"/>
              </a:rPr>
              <a:t>可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编</a:t>
            </a:r>
            <a:r>
              <a:rPr sz="4050">
                <a:solidFill>
                  <a:srgbClr val="00A5B2"/>
                </a:solidFill>
                <a:latin typeface="MHJVET+MS-UIGothic"/>
                <a:cs typeface="MHJVET+MS-UIGothic"/>
              </a:rPr>
              <a:t>程控制器的基本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96304" y="4281872"/>
            <a:ext cx="385762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MHJVET+MS-UIGothic"/>
                <a:cs typeface="MHJVET+MS-UIGothic"/>
              </a:rPr>
              <a:t>成和工作原理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可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程控制器的硬件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6339" y="372036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MHJVET+MS-UIGothic"/>
                <a:cs typeface="MHJVET+MS-UIGothic"/>
              </a:rPr>
              <a:t>中央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000" spc="23">
                <a:solidFill>
                  <a:srgbClr val="FFFFFF"/>
                </a:solidFill>
                <a:latin typeface="MHJVET+MS-UIGothic"/>
                <a:cs typeface="MHJVET+MS-UIGothic"/>
              </a:rPr>
              <a:t>理器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76420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MHJVET+MS-UIGothic"/>
                <a:cs typeface="MHJVET+MS-UIGothic"/>
              </a:rPr>
              <a:t>存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2000">
                <a:solidFill>
                  <a:srgbClr val="FFFFFF"/>
                </a:solidFill>
                <a:latin typeface="MHJVET+MS-UIGothic"/>
                <a:cs typeface="MHJVET+MS-UIGothic"/>
              </a:rPr>
              <a:t>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2000" spc="25">
                <a:solidFill>
                  <a:srgbClr val="FFFFFF"/>
                </a:solidFill>
                <a:latin typeface="MHJVET+MS-UIGothic"/>
                <a:cs typeface="MHJVET+MS-UIGothic"/>
              </a:rPr>
              <a:t>入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2000" spc="25">
                <a:solidFill>
                  <a:srgbClr val="FFFFFF"/>
                </a:solidFill>
                <a:latin typeface="MHJVET+MS-UIGothic"/>
                <a:cs typeface="MHJVET+MS-UIGothic"/>
              </a:rPr>
              <a:t>出模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FFFFFF"/>
                </a:solidFill>
                <a:latin typeface="MHJVET+MS-UIGothic"/>
                <a:cs typeface="MHJVET+MS-UIGothic"/>
              </a:rPr>
              <a:t>源模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59" y="483970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是可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程控制器的核心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部件，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负责执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行用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用于存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程序、数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据和系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程序。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接收和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送信号，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程控制器提供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501765" y="535405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与外部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的交互。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448165" y="535405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源，确保其正常工作。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95959" y="55255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序和控制系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的各个部分。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可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程控制器的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软</a:t>
            </a: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件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MHJVET+MS-UIGothic"/>
                <a:cs typeface="MHJVET+MS-UIGothic"/>
              </a:rPr>
              <a:t>用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00A5B2"/>
                </a:solidFill>
                <a:latin typeface="MHJVET+MS-UIGothic"/>
                <a:cs typeface="MHJVET+MS-UIGothic"/>
              </a:rPr>
              <a:t>程序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HJVET+MS-UIGothic"/>
                <a:cs typeface="MHJVET+MS-UIGothic"/>
              </a:rPr>
              <a:t>由用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MHJVET+MS-UIGothic"/>
                <a:cs typeface="MHJVET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MHJVET+MS-UIGothic"/>
                <a:cs typeface="MHJVET+MS-UIGothic"/>
              </a:rPr>
              <a:t>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000000"/>
                </a:solidFill>
                <a:latin typeface="MHJVET+MS-UIGothic"/>
                <a:cs typeface="MHJVET+MS-UIGothic"/>
              </a:rPr>
              <a:t>写，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HJVET+MS-UIGothic"/>
                <a:cs typeface="MHJVET+MS-UIGothic"/>
              </a:rPr>
              <a:t>特定的控制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000000"/>
                </a:solidFill>
                <a:latin typeface="MHJVET+MS-UIGothic"/>
                <a:cs typeface="MHJVE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MHJVET+MS-UIGothic"/>
                <a:cs typeface="MHJVET+MS-UIGothic"/>
              </a:rPr>
              <a:t>系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1550" spc="25">
                <a:solidFill>
                  <a:srgbClr val="00A5B2"/>
                </a:solidFill>
                <a:latin typeface="MHJVET+MS-UIGothic"/>
                <a:cs typeface="MHJVET+MS-UIGothic"/>
              </a:rPr>
              <a:t>程序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HJVET+MS-UIGothic"/>
                <a:cs typeface="MHJVET+MS-UIGothic"/>
              </a:rPr>
              <a:t>由可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000000"/>
                </a:solidFill>
                <a:latin typeface="MHJVET+MS-UIGothic"/>
                <a:cs typeface="MHJVET+MS-UIGothic"/>
              </a:rPr>
              <a:t>程控制器的制造商提供，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HJVET+MS-UIGothic"/>
                <a:cs typeface="MHJVET+MS-UIGothic"/>
              </a:rPr>
              <a:t>用于支持用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MHJVET+MS-UIGothic"/>
                <a:cs typeface="MHJVET+MS-UIGothic"/>
              </a:rPr>
              <a:t>程序的运行和操作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HJVET+MS-UIGothic"/>
                <a:cs typeface="MHJVET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MHJVET+MS-UIGothic"/>
                <a:cs typeface="MHJVET+MS-UIGothic"/>
              </a:rPr>
              <a:t>的管理。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可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00A5B2"/>
                </a:solidFill>
                <a:latin typeface="MHJVET+MS-UIGothic"/>
                <a:cs typeface="MHJVET+MS-UIGothic"/>
              </a:rPr>
              <a:t>程控制器的工作原理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扫</a:t>
            </a:r>
            <a:r>
              <a:rPr sz="2000" spc="25">
                <a:solidFill>
                  <a:srgbClr val="FFFDFD"/>
                </a:solidFill>
                <a:latin typeface="MHJVET+MS-UIGothic"/>
                <a:cs typeface="MHJVET+MS-UIGothic"/>
              </a:rPr>
              <a:t>描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2000">
                <a:solidFill>
                  <a:srgbClr val="FFFDFD"/>
                </a:solidFill>
                <a:latin typeface="MHJVET+MS-UIGothic"/>
                <a:cs typeface="MHJVET+MS-UIGothic"/>
              </a:rPr>
              <a:t>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2000" spc="25">
                <a:solidFill>
                  <a:srgbClr val="FFFDFD"/>
                </a:solidFill>
                <a:latin typeface="MHJVET+MS-UIGothic"/>
                <a:cs typeface="MHJVET+MS-UIGothic"/>
              </a:rPr>
              <a:t>出更新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程控制器通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过输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入模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不断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扫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外部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的状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，并将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果存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在内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部存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器中。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行完用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程序后，可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程控制器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将内部存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器中的数据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送到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出模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驱动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外部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设备执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行相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执</a:t>
            </a:r>
            <a:r>
              <a:rPr sz="2000" spc="25">
                <a:solidFill>
                  <a:srgbClr val="FFFDFD"/>
                </a:solidFill>
                <a:latin typeface="MHJVET+MS-UIGothic"/>
                <a:cs typeface="MHJVET+MS-UIGothic"/>
              </a:rPr>
              <a:t>行程序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中央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理器按照用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程序的指令逐条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行，并根据指令的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果更新内部存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DFD"/>
                </a:solidFill>
                <a:latin typeface="MHJVET+MS-UIGothic"/>
                <a:cs typeface="MHJVET+MS-UIGothic"/>
              </a:rPr>
              <a:t>器中的数据。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https://d.book118.com/875021234030011124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UKMTFP+RMTWRB+ArialMT</vt:lpstr>
      <vt:lpstr>Times New Roman</vt:lpstr>
      <vt:lpstr>MHJVET+MS-UIGothic</vt:lpstr>
      <vt:lpstr>SimSun</vt:lpstr>
      <vt:lpstr>PTTKRG+ETIGIB+MicrosoftYaHei-Bold</vt:lpstr>
      <vt:lpstr>EGDLEL+NKVVCT+Arial-BoldMT</vt:lpstr>
      <vt:lpstr>WEPETH+QIFFQR+MicrosoftYaHei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2024-09-28T07:27:13.314</cp:lastPrinted>
  <dcterms:created xsi:type="dcterms:W3CDTF">2024-09-27T23:27:13Z</dcterms:created>
  <dcterms:modified xsi:type="dcterms:W3CDTF">2024-09-27T23:27:14Z</dcterms:modified>
</cp:coreProperties>
</file>