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77AAF-2C9E-47E8-BF7D-CF4E06B68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DA9DE-9FA1-4E2F-B7ED-2678C7984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2091F-71C0-4E86-B2A2-729CF2EB9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839CF-DD88-43D6-9192-25DA0F1E0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F34BF-98DF-46A4-947D-5BDC9F81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3A62E9-CB0F-493C-A623-8EF6B0AB8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629708-81EC-4ADA-AE4A-FDFA8EE40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B9442-2726-45BF-B505-A744CAFBA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26FD4-FBBD-4EFE-BBE6-0B561CD94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BA630-182C-41D9-AE81-4C0A27F3F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1B07C-869F-4DB2-B312-E7076E548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22343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旅游业行业人员项目协调培训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项目协调基本概念与重要性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旅游业项目特点及挑战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项目计划制定与执行管理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资源整合与优化配置策略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沟通技巧与团队协作能力提升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项目协调基本概念与重要性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项目协调定义及作用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项目协调是指为确保项目顺利实施和达成预定目标，对项目资源、进度、风险等进行全面管理和调控的过程。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项目协调在项目管理中发挥着至关重要的作用，它涉及项目各方利益的平衡和项目整体效益的最大化。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旅游业项目涉及多个利益相关方，如旅行社、酒店、景区等，项目协调有助于确保各方利益得到平衡，实现共赢。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旅游业项目通常涉及跨地域、跨文化的合作，项目协调有助于消除沟通障碍，促进各方顺畅合作。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旅游业中项目协调意义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项目协调通过明确各方职责和权益，有助于提升团队成员的责任感和协作精神。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有效的项目协调可以确保项目进度和质量得到保障，从而提高团队的执行力和整体绩效。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061" b="1006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374" b="1037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通过项目协调过程中的沟通和协商，可以促进团队成员之间的相互理解和信任，增强团队凝聚力。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提升团队协作和执行力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旅游业项目特点及挑战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项目类型多样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旅游业项目涵盖酒店、景区、交通、餐饮等多个领域，每个领域都有其独特的业务规则和运营方式。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客户需求复杂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游客需求多样化，对旅游产品的个性化、定制化要求越来越高，需要项目团队具备高度的市场敏感度和创新能力。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旅游业项目涉及多个供应商和合作伙伴的协同，对项目团队的资源整合和协调能力提出较高要求。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多样性和复杂性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旅游业项目通常需要在特定时间段内完成，如节假日、旅游旺季等，时间窗口有限，对项目进度把控要求严格。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时间紧迫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游客需求易受天气、交通等外部因素影响，项目团队需要具备快速响应和灵活调整的能力。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需求变更频繁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面对突发事件或不可预测因素，项目团队需要能够迅速调配资源，确保项目的顺利进行。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资源调配灵活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时效性与灵活性要求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旅游业项目往往涉及不同国家和地区的游客，语言沟通是项目团队面临的一大挑战。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不同国家和地区的游客具有不同的文化背景和消费习惯，对项目团队的跨文化沟通能力要求较高。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在跨文化沟通中，信息传递容易出现失真和误解，项目团队需要掌握有效的沟通技巧和方法，确保信息的准确传递。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信息传递失真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项目计划制定与执行管理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明确项目的整体目标，包括项目的范围、时间、成本、质量等方面的要求。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将项目目标细化为具体的任务，形成任务清单，明确每项任务的负责人、完成时间和所需资源。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制定里程碑计划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设立关键的时间节点和阶段性成果，以便监控项目的进展情况。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明确目标与任务分解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制定时间计划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根据任务清单和工作量评估结果，制定详细的时间计划，包括每项任务的开始时间、完成时间和关键路径。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明确项目所需的人力、物力、财力等资源，制定资源计划，确保资源的合理配置和有效利用。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评估任务工作量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对每项任务进行工作量评估，确定所需的时间和资源。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制定详细进度计划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调整项目计划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根据项目实际情况和反馈信息，及时调整项目计划，包括任务清单、时间计划和资源计划的调整。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协调各方资源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与项目相关方保持密切沟通，协调各方资源，确保项目的顺利进行和目标的达成。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通过定期汇报、会议讨论等方式，及时了解项目的进展情况，发现潜在的问题和风险。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监控并调整项目进展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资源整合与优化配置策略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https://d.book118.com/875022343012011110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2024-09-15T03:39:57.872</cp:lastPrinted>
  <dcterms:created xsi:type="dcterms:W3CDTF">2024-09-14T19:39:57Z</dcterms:created>
  <dcterms:modified xsi:type="dcterms:W3CDTF">2024-09-14T19:39:59Z</dcterms:modified>
</cp:coreProperties>
</file>