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AF553E-B4C8-4649-A8FA-320E10B6E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8F8F14-6329-43F8-B46F-BC400141F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D0955C-E44B-4D43-A002-867317563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46BFD1-E6D4-4DEC-A18A-3F89C9A3F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5DFCA1-897A-43E9-8CC8-4050137EA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0F7E9B-B33A-4AD0-ABCC-C1327EB50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7B6DB1-EA46-4FD0-8B26-B3F487D10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147C9E-130B-4C8E-89DB-1BA99D260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B9FFA1-42A4-48B4-B72B-A298D350B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AF895-448D-4E26-99B5-4BEF2DAF2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9B2242-B872-4FC7-810E-DB2BB71B6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02403420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金矿资源行业市场前景分析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市场需求与消费结构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竞争格局与主要企业分析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政策法规与环保要求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技术创新与智能化发展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市场前景预测与投资建议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行业概述与发展现状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金矿资源定义及分类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金矿资源指具有经济价值的金矿床或金矿体，包括原生金矿和次生金矿两大类。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根据成因和赋存状态，金矿资源可分为脉状金矿、层状金矿、浸染状金矿等类型。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金矿资源的开采和利用历史悠久，经历了手工开采、机械化开采和现代化开采等阶段。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目前，全球金矿资源储量丰富，但分布不均，主要集中在南非、俄罗斯、澳大利亚、美国和中国等国家。随着科技水平的提高和勘探技术的进步，新的金矿床不断被发现，为行业发展提供了持续动力。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国际市场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国际市场上，黄金作为避险资产和投资工具，需求一直较为稳定。主要黄金生产国包括南非、俄罗斯、澳大利亚等，其中南非是全球最大的黄金生产国。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国内市场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金矿资源丰富，但开采难度较大。近年来，随着国内经济的持续发展和人民生活水平的提高，黄金消费需求不断增长，推动了国内金矿资源行业的发展。同时，国家也出台了一系列政策措施，支持金矿资源勘探和开采工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对比分析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与国际市场相比，国内市场在金矿资源储量、开采技术和消费需求等方面存在一定差距。未来，随着国内市场的不断发展和政策的持续支持，中国金矿资源行业有望实现跨越式发展。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国内外市场对比分析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市场需求与消费结构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691" r="8691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随着全球经济的逐渐复苏，各国央行和投资者对黄金等贵金属的需求将持续增加，进而推动金矿资源市场的发展。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全球经济复苏推动需求增长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在政治、经济不稳定因素以及通货膨胀等压力下，投资者对黄金等避险资产的需求将持续存在，为金矿资源市场提供稳定支撑。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避险需求支撑市场稳定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随着科技的发展，黄金在电子、医疗、航空航天等领域的应用不断拓展，将为金矿资源市场带来新的增长点。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科技应用拓展新的需求领域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金矿资源市场需求分析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消费需求多元化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金矿资源的消费结构呈现多元化特点，包括首饰、投资、工业应用等多个领域。随着消费者需求的变化，各领域消费占比也在不断调整。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投资需求占比上升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近年来，投资者对黄金等贵金属的投资需求持续上升，推动金矿资源市场的投资领域不断扩大。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工业应用需求增长迅速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随着科技的不断进步，黄金在电子、医疗等领域的工业应用需求增长迅速，成为金矿资源市场新的增长点。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消费结构特点及变化趋势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首饰领域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首饰领域是金矿资源的主要消费领域之一，占据较大市场份额。随着消费者对个性化、高品质首饰的需求增加，该领域对金矿资源的需求将持续增长。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投资领域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投资领域对金矿资源的需求占比逐年上升。在全球经济复苏和避险需求的推动下，投资者对黄金等贵金属的投资热情将持续高涨。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工业应用领域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随着科技的发展，工业应用领域对金矿资源的需求增长迅速。尤其是在电子、医疗等领域，黄金的独特物理和化学性质使其具有广泛的应用前景。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不同领域需求占比情况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竞争格局与主要企业分析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国内金矿企业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中国黄金、山东黄金、紫金矿业等是国内金矿行业的领军企业，通过资源整合和并购重组，不断提升自身实力和市场份额。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国际金矿企业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国际大型金矿企业如巴里克黄金公司、纽蒙特矿业公司等，凭借丰富的资源储备和先进的开采技术，在全球金矿市场占据主导地位。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中小企业竞争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众多中小企业在金矿采选、冶炼等领域展开激烈竞争，寻求突破和创新，以期在市场中获得一席之地。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9458" r="194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042" r="1704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875" r="16875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国内外企业竞争格局概述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山东黄金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专注于黄金开采和冶炼，拥有多个大型金矿和先进的冶炼技术，产品质量稳定可靠。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紫金矿业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以金、铜等有色金属资源开发为主，注重技术创新和绿色发展，积极拓展海外市场。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中国黄金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作为国内最大的黄金生产商之一，中国黄金拥有完整的产业链和多元化的产品组合，包括金条、金币、金饰等。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主要企业及产品特点介绍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https://d.book118.com/875024034201011102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2024-09-11T11:46:08.877</cp:lastPrinted>
  <dcterms:created xsi:type="dcterms:W3CDTF">2024-09-11T03:46:08Z</dcterms:created>
  <dcterms:modified xsi:type="dcterms:W3CDTF">2024-09-11T03:46:11Z</dcterms:modified>
</cp:coreProperties>
</file>