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862E54-E6C9-4FE4-AC8D-19BFFD5A2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C898E-991D-4CAB-AB0B-007C05260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487F6B-3160-49C4-91E3-8D90AD60E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552AD9-7F38-40DC-AD91-71CA4B9F2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2C9F48-86FF-483A-84C2-0CAFAA6898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BA948F-3019-4313-BFED-8FD4BECA65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AA57FF-8249-401A-ACA1-A9BEEA0182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A96413-22FC-465D-8A5D-0C78EF3860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BB858E-9CF6-4419-ADA9-31A0945B4D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A6E66-E22F-4B3C-B57E-55F51850B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0342A5-8632-4A16-AFF7-973555B34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02424202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彩票可行性研究方案设计</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彩票市场现状分析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彩票可行性分析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彩票方案设计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实施计划与时间表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通过对彩票市场的深入调研和分析，评估彩票业务的可行性，为决策者提供科学依据和参考。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经济的发展和人们娱乐方式的多样化，彩票作为一种特殊的商品，逐渐受到越来越多人的关注。然而，彩票市场的复杂性和不确定性也给彩票业务的开展带来了一定的风险。因此，进行彩票可行性研究显得尤为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彩票需求分析</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通过对不同人群、不同地区的彩票需求进行调研和分析，了解彩票消费者的购买动机、购买习惯、购买能力等方面的特点。</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彩票市场现状</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研究国内外彩票市场的发展历程、市场规模、竞争格局、政策法规等方面的现状。</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彩票业务运营模式</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研究彩票业务的运营流程、销售渠道、宣传推广、风险管理等方面的内容，评估各种运营模式的优缺点及适用条件。</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彩票社会效益评估</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探讨彩票业务对社会经济、文化、教育等方面的影响，以及彩票公益金的筹集和使用情况。</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彩票技术支撑体系</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分析彩票业务所需的技术支撑体系，包括彩票印制、发行、销售、兑奖等环节的技术要求和解决方案。</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彩票市场现状分析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根据最近的数据统计，全球彩票市场规模已经达到了一个巨大的数字，并且呈现出逐年增长的趋势。</a:t>
            </a:r>
          </a:p>
        </p:txBody>
      </p:sp>
      <p:pic>
        <p:nvPicPr>
          <p:cNvPr id="6" name="Picture 6"/>
          <p:cNvPicPr>
            <a:picLocks noChangeAspect="1"/>
          </p:cNvPicPr>
          <p:nvPr/>
        </p:nvPicPr>
        <p:blipFill>
          <a:blip r:embed="rId2"/>
          <a:srcRect l="16583" r="16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在过去的几年中，彩票市场的年复合增长率一直保持在稳定的水平，表明该市场具有良好的增长潜力。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增长率</a:t>
            </a:r>
          </a:p>
        </p:txBody>
      </p:sp>
      <p:pic>
        <p:nvPicPr>
          <p:cNvPr id="10" name="Picture 10"/>
          <p:cNvPicPr>
            <a:picLocks noChangeAspect="1"/>
          </p:cNvPicPr>
          <p:nvPr/>
        </p:nvPicPr>
        <p:blipFill>
          <a:blip r:embed="rId3"/>
          <a:srcRect l="11667" r="11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随着科技的不断进步和互联网的普及，彩票市场的未来发展前景广阔，预计市场规模将继续扩大。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市场前景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不同地域的消费者对于彩票的偏好和购买习惯存在差异，例如一些地区的消费者更偏好于购买传统型彩票，而另一些地区的消费者则更偏好于购买网络型彩票。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地域差异</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彩票消费者的年龄分布广泛，但主要集中在中青年群体，他们通常具有较高的购买力和消费意愿。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年龄分布</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男性消费者在彩票市场中占据较大比例，但女性消费者的比例也在逐渐上升。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性别比例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当前彩票市场呈现出多元化的竞争格局，包括国家彩票、地方彩票以及私营彩票等多种类型。其中，国家彩票占据主导地位，具有较高的市场份额和品牌影响力。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国家彩票中心、地方彩票中心以及各大私营彩票公司是彩票市场的主要参与者。它们在市场份额、销售渠道、产品创新等方面展开激烈竞争，共同推动了彩票市场的发展。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彩票可行性分析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50" r="15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合规性审查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审查彩票业务是否符合现行政策法规的要求，确保业务的合规性。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彩票行业政策法规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研究国家及地方政府对彩票行业的政策法规，包括彩票的发行、销售、监管等方面的规定。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政策趋势分析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分析当前政策法规对彩票行业的影响及未来可能的政策调整，评估政策变化对彩票市场的影响。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71" r="1577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评估现有技术平台是否支持彩票业务的开展，包括系统架构、性能、安全性等方面。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技术平台评估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分析当前及未来可能的技术创新对彩票行业的影响，如大数据、人工智能等技术的应用。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识别彩票业务中可能存在的技术风险，如系统瘫痪、数据泄露等，并制定相应的应对措施。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技术风险识别</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市场需求分析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分析彩票市场的需求规模、消费者群体、购买习惯等，评估市场的潜力。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竞争格局分析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研究彩票市场的竞争格局，包括竞争对手、市场份额、营销策略等，评估自身在市场中的定位。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经济效益预测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预测彩票业务的收入、成本、利润等经济指标，评估业务的盈利能力及投资回报率。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经济可行性评估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彩票方案设计</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选择适合目标市场的彩票游戏类型，如数字型、乐透型、竞技型等。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游戏类型</a:t>
            </a:r>
          </a:p>
        </p:txBody>
      </p:sp>
      <p:pic>
        <p:nvPicPr>
          <p:cNvPr id="5" name="Picture 5"/>
          <p:cNvPicPr>
            <a:picLocks noChangeAspect="1"/>
          </p:cNvPicPr>
          <p:nvPr/>
        </p:nvPicPr>
        <p:blipFill>
          <a:blip r:embed="rId2"/>
          <a:srcRect l="14083" r="14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设定简单易懂的玩法规则，确保彩民能够快速上手。</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玩法规则</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提供多种投注方式，如单式投注、复式投注、胆拖投注等，以满足不同彩民的需求。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投注方式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游戏规则设计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https://d.book118.com/875024242023011110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2024-09-15T05:49:03.274</cp:lastPrinted>
  <dcterms:created xsi:type="dcterms:W3CDTF">2024-09-14T21:49:03Z</dcterms:created>
  <dcterms:modified xsi:type="dcterms:W3CDTF">2024-09-14T21:49:05Z</dcterms:modified>
</cp:coreProperties>
</file>