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2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9B6194-D541-4A31-A264-585A893BA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A18A5-F5B1-46C4-96AE-02B7750DF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D5930-7B1E-419D-A8A9-073F350B7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FF8989-8C87-4592-8B62-75D14CC54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B75C85-E333-43D8-BA0F-2937D0CE0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121D56-5BAB-4239-A315-EFAE2004B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93F96D-3173-47CE-8E8E-A59C0CE6F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C8A224-C048-48D9-BFA6-D83ACCB4E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0E81C7-DA92-40A7-9C67-D228E6AAC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005DB-8580-45A2-B534-1CCAEA3E7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1E5D3-53B4-440F-A3FF-5F48B1D4B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02434120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语文园地七（课件）一年级语文上册部编版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5833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教学目标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教学内容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教学重点与难点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教学方法与手段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教学步骤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https://d.book118.com/875024341201011042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1">
      <vt:lpstr>Arial</vt:lpstr>
      <vt:lpstr>Calibri</vt:lpstr>
      <vt:lpstr>MiSans Bold</vt:lpstr>
      <vt:lpstr>MiSans</vt:lpstr>
      <vt:lpstr>微软雅黑</vt:lpstr>
      <vt:lpstr>Wingdings</vt:lpstr>
      <vt:lpstr>Calibri Light</vt:lpstr>
      <vt:lpstr>Office Theme</vt:lpstr>
      <vt:lpstr>语文园地七（课件）一年级语文上册部编版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2024-09-03T18:38:08.198</cp:lastPrinted>
  <dcterms:created xsi:type="dcterms:W3CDTF">2024-09-03T10:38:08Z</dcterms:created>
  <dcterms:modified xsi:type="dcterms:W3CDTF">2024-09-03T10:38:10Z</dcterms:modified>
</cp:coreProperties>
</file>