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409E9-3438-4D48-AABF-85966CAD7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A6336-A81F-4289-80DD-3845B7A9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2D594-261D-4535-9ED8-3DC8A372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19644-D6A1-4D3B-AD9C-D911F809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3100D-24D7-4AAB-8EE3-74E68C69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02F44-B683-41CE-80A8-F4E3BEB1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AFAAB-FE0C-4890-B0F0-16A455E3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2A68C-7C80-480F-A64F-D100AE6B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76D48-17E2-4A04-B0DE-ACFB6E08C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5E274-CA47-4F5B-9CD1-2DBB65AD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CEA34-5C96-4E1B-BC20-27F0E389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31034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建立健全锅炉安全隐患排查治理体系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锅炉安全隐患排查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锅炉安全隐患治理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体系建立与完善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随着工业生产的快速发展，锅炉作为重要的能源设备，其运行安全对工业生产和人民生活具有重要意义。为了确保锅炉的安全稳定运行，需要建立健全的锅炉安全隐患排查治理体系。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提高锅炉运行安全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在运行过程中可能存在各种安全隐患，如设备老化、操作不当、维护不到位等。这些隐患可能导致锅炉事故的发生，造成人员伤亡和财产损失。因此，建立锅炉安全隐患排查治理体系是预防事故发生的重要手段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预防事故发生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锅炉事故可能导致严重的人员伤亡，对员工和周边居民的生命安全构成威胁。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人员安全威胁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环境污染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经济损失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锅炉事故可能引发泄漏、爆炸等事故，对环境造成严重污染。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锅炉事故可能导致设备损坏、生产中断等，给企业带来巨大的经济损失。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锅炉安全隐患的严重性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锅炉安全隐患排查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2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常见锅炉安全隐患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锅炉超压运行可能导致设备损坏和安全事故。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锅炉缺水时，易造成炉管爆裂或变形，严重威胁安全。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水质不符合标准，易造成结垢、腐蚀等问题，影响锅炉安全运行。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燃气泄漏可能导致火灾或爆炸等严重后果。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超压运行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缺水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水质不良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燃气泄漏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专项排查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排查方法与流程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制定定期检查计划，对锅炉进行全面检查。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利用传感器和监测系统实时监测锅炉运行状态。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针对特定安全隐患进行专项排查，如燃气泄漏专项排查。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建立完善的排查流程，确保每一步都有明确的责任人和操作规范。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使用专业工具对锅炉进行检测，如超声波检测仪、涡流检测仪等。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专业工具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利用在线监测系统实时监测锅炉运行参数和状态。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在线监测系统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通过数据分析技术，对锅炉运行数据进行分析，发现潜在的安全隐患。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数据分析技术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引入专家诊断系统，对锅炉运行状态进行评估和诊断，提供专业建议和解决方案。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专家诊断系统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排查工具和技术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锅炉安全隐患治理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综合治理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采取技术、管理、培训等多种手段，全面提升锅炉安全水平。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预防为主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通过定期检查、维修和保养，及时发现和消除锅炉安全隐患，防止事故发生。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分级管理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根据锅炉安全隐患的严重程度，采取不同的管理措施，确保重点隐患得到优先处理。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治理策略和措施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根据锅炉使用情况和安全隐患特点，制定合理的排查计划。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制定排查计划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隐患排查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隐患评估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隐患治理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按照排查计划，对锅炉进行全面检查，发现潜在的安全隐患。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对排查出的隐患进行评估，确定其严重程度和影响范围。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根据隐患评估结果，采取相应的治理措施，消除或控制隐患。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治理流程和规范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https://d.book118.com/875031034024011101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2024-09-09T09:25:43.048</cp:lastPrinted>
  <dcterms:created xsi:type="dcterms:W3CDTF">2024-09-09T01:25:43Z</dcterms:created>
  <dcterms:modified xsi:type="dcterms:W3CDTF">2024-09-09T01:25:45Z</dcterms:modified>
</cp:coreProperties>
</file>