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E44A-B801-41C1-AF01-7EE6CF902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ED6D9-2E36-45E1-95F1-DF61E664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08C48-E55C-4955-950D-1B9D0A01F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9B68E-5CB2-423B-B41B-4254E9F3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68891-E251-40AC-A676-90FFDDC8F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A8655-3993-4DF9-A30B-4993F8722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C66FC9-5949-44F5-B7C1-2B79B8DE1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67952-99EA-4E2A-9183-5273534E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8136A-C5DE-43BF-93D9-67E9E1B89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1F1A9-B8F0-41C2-B93E-36D460981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EF5BA-042E-403B-9770-3DB20BB6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32230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妊娠期糖尿病的护理查房ppt课件新版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妊娠期糖尿病的并发症及预防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分娩期及产后的护理要点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妊娠期糖尿病的预防与健康教育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妊娠期糖尿病（GDM）是指妊娠期间发生的不同程度的糖代谢异常，不包括妊娠前已存在的糖尿病。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GDM可分为两种类型，一种为“显性糖尿病”，另一种为“妊娠期糖尿病”。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" r="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妊娠期糖尿病的发病机制较为复杂，与遗传、环境、胰岛素抵抗和β细胞功能障碍等多种因素有关。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高龄妊娠、肥胖、多囊卵巢综合症、糖尿病家族史等是妊娠期糖尿病的主要危险因素。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妊娠期糖尿病的典型表现为“三多一少”（多饮、多食、多尿、体重下降），但部分患者可能无明显症状。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空腹血糖≥5.1mmol/L，或餐后1小时血糖≥10.0mmol/L，或餐后2小时血糖≥8.5mmol/L，符合任意一点可诊断为妊娠期糖尿病。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妊娠期糖尿病的饮食护理是关键，应遵循低糖、低脂、高纤维的原则，控制碳水化合物的摄入量，增加蛋白质和维生素的摄入。同时，要保证孕妇和胎儿的营养需求，避免饥饿和过度饱腹。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适当运动促进健康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适当的运动可以帮助孕妇控制体重，提高胰岛素敏感性，降低血糖水平。建议孕妇进行有氧运动，如散步、游泳、瑜伽等，但要避免剧烈运动和过度疲劳。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妊娠期糖尿病会给孕妇带来一定的心理压力，因此心理护理非常重要。医护人员和家庭成员应给予孕妇关心和支持，帮助她们缓解焦虑、抑郁等不良情绪，保持积极乐观的心态。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合理使用药物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妊娠期糖尿病的重要手段之一，但必须在医生的指导下使用。孕妇在使用降糖药物时，应严格遵守医嘱，注意药物的副作用和注意事项，避免对母婴造成不良影响。同时，孕妇还应该定期监测血糖水平，及时调整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妊娠期糖尿病的并发症及预防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603" b="1760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妊娠期高血压疾病是妊娠期糖尿病常见的并发症之一，表现为血压升高、水肿、蛋白尿等症状，可能对母婴健康造成威胁。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妊娠期高血压疾病可能导致胎盘早剥、胎儿宫内生长受限、甚至胎死宫内等严重后果，因此需要及时诊断和治疗。预防措施包括定期产检、控制血糖和血压、合理饮食和休息等。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妊娠期高血压疾病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https://d.book118.com/875032230121011100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2024-09-08T04:47:06.714</cp:lastPrinted>
  <dcterms:created xsi:type="dcterms:W3CDTF">2024-09-07T20:47:06Z</dcterms:created>
  <dcterms:modified xsi:type="dcterms:W3CDTF">2024-09-07T20:47:08Z</dcterms:modified>
</cp:coreProperties>
</file>