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1F0D9-ACA7-46E4-8669-0ABB8072B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90E6C-64B4-4931-9D2E-EFC0D34EC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DDFF2-7AF3-4E14-B332-7A101FC88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3C3E8-2E5D-4994-93BE-234E08DF8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318FC-A39D-47AA-A198-443ABE617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C9F9D0-777D-474D-95F9-132C0B3AC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251E7-442F-4EA4-AFB9-ED59FF861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2F123-8140-44AF-9E5F-49F5BA39C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D3194-BBBC-4992-9113-1A7FFA0E4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71838-18CF-465D-B3B8-B65577DA6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2FD78-980B-414F-B598-7AFFFBBE9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2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6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331440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科技成果鉴定评审专家培训与审查意见书编写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科技成果鉴定评审标准与方法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审查意见书编写技巧与注意事项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专家培训与素质提升途径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专家在科技成果鉴定评审中发挥着关键作用，其评价意见对于科技成果的转化和应用具有重要影响。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专家需要具备独立性、客观性和公正性，不受任何非专业因素的影响，对科技成果进行客观、准确的评价。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科技成果鉴定评审专家是科技成果评价的重要参与者，需要具备较高的专业素养和评审能力。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通过培训提高专家对科技成果鉴定评审相关法规、政策和标准的理解和掌握程度，确保评审工作的规范性和准确性。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加强专家在科技成果评价方法和技巧方面的培训，提高评价意见的科学性和针对性。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建立完善的专家库和评审机制，确保专家的专业性和权威性，提高评审工作的效率和质量。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提高专家评审质量与效率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通过培训增强专家对科技成果转化和应用重要性的认识，提高其对成果市场潜力和社会价值的评估能力。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引导专家关注行业发展趋势和市场需求，推动科技成果与实际应用相结合，促进成果的转化和产业化。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加强专家与企业、科研机构和政府部门之间的沟通和协作，推动科技创新和产业升级的深度融合。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促进科技成果转化与应用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提交申请及材料准备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申请人需确保所提交的材料真实、完整，能够充分展示科技成果的创新性、实用性和先进性。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申请人向相关部门提交科技成果鉴定申请，并附上必要的材料，如研究报告、实验数据、技术文档等。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组织专家进行现场考察或视频会议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根据申请的具体情况，相关部门组织专家进行现场考察或视频会议，对科技成果进行深入了解。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专家组成员应具备相关领域的专业知识和经验，能够对科技成果进行全面、客观的评价。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在现场考察或视频会议后，专家组成员进行讨论，对科技成果的创新性、实用性、先进性等方面进行评估。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专家组成员需充分发表意见，并就评估结果达成共识，形成初步意见。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专家组成员讨论并形成初步意见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编写审查意见书并提交给相关部门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根据专家组成员的讨论结果，编写审查意见书，详细阐述科技成果的创新性、实用性、先进性等方面的评价。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审查意见书需明确指出科技成果存在的问题和不足，并提出改进意见和建议。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将审查意见书提交给相关部门，为科技成果的进一步推广和应用提供参考依据。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科技成果鉴定评审标准与方法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评估科技成果在理论、技术、方法等方面的创新程度，是否达到国内外先进水平。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创新性程度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创新难度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创新成果数量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分析成果在研发过程中的技术难度和复杂性，以及解决关键问题的创新思路和方法。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统计成果中包含的创新点、发明专利、实用新型等数量，衡量创新成果的丰富程度。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创新性评价标准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预测成果在相关领域的应用前景和市场潜力，评估其对社会和经济发展的推动作用。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应用前景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分析成果的技术成熟度和稳定性，以及在实际应用中的可行性和可靠性。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评估成果转化的条件、周期和成本等因素，以及成果转化的风险和不确定性。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转化条件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实用性评价标准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核实成果实验数据、测试报告等相关资料的真实性和准确性，确保评价结果的可靠性。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数据真实性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评估成果在实验条件下的可重复性和稳定性，以及在不同环境和条件下的适应性。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可重复性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分析成果在应用过程中的安全性和环保性，以及可能存在的风险和隐患。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可靠性评价标准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https://d.book118.com/875033144011011104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2024-09-13T17:02:10.548</cp:lastPrinted>
  <dcterms:created xsi:type="dcterms:W3CDTF">2024-09-13T09:02:10Z</dcterms:created>
  <dcterms:modified xsi:type="dcterms:W3CDTF">2024-09-13T09:02:12Z</dcterms:modified>
</cp:coreProperties>
</file>