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042D0-6C94-4223-A29C-C251CA7E3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1A685-161B-4DC6-BA77-7504558D9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62530-8030-41A5-BA9A-1A2111FE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FF026-86C5-44CC-BDAD-D3AB9441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862DD-F153-4173-B9A1-8AB47199A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1F6B3-B9F4-414F-80E4-10A44844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E6DB02-4CCC-4C41-BF48-E6B80AD07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10607-1707-4307-BBA1-73175638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50546-06E5-43CB-BDFF-F7EBF892C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B49FE-7ED7-4FE1-9166-511ABA231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6165B-4560-4309-9190-343855A03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32" r:id="rId2"/>
    <p:sldLayoutId id="2147484333" r:id="rId3"/>
    <p:sldLayoutId id="2147484334" r:id="rId4"/>
    <p:sldLayoutId id="2147484335" r:id="rId5"/>
    <p:sldLayoutId id="2147484336" r:id="rId6"/>
    <p:sldLayoutId id="2147484337" r:id="rId7"/>
    <p:sldLayoutId id="2147484338" r:id="rId8"/>
    <p:sldLayoutId id="2147484339" r:id="rId9"/>
    <p:sldLayoutId id="2147484340" r:id="rId10"/>
    <p:sldLayoutId id="21474843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341431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团队合作与冲突解决技巧训练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团队合作的重要性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团队合作的核心要素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冲突的来源与影响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冲突解决技巧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团队建设活动与案例分析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团队合作的重要性</a:t>
            </a:r>
            <a:endParaRPr lang="zh-CN" altLang="en-US"/>
          </a:p>
        </p:txBody>
      </p:sp>
      <p:sp>
        <p:nvSpPr>
          <p:cNvPr id="104901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提升工作效率</a:t>
            </a:r>
            <a:endParaRPr lang="zh-CN" altLang="en-US"/>
          </a:p>
        </p:txBody>
      </p:sp>
      <p:sp>
        <p:nvSpPr>
          <p:cNvPr id="104910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共同应对挑战，提高整体绩效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发挥各自优势，弥补不足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促进信息共享和沟通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增强凝聚力</a:t>
            </a:r>
            <a:endParaRPr lang="zh-CN" altLang="en-US"/>
          </a:p>
        </p:txBody>
      </p:sp>
      <p:sp>
        <p:nvSpPr>
          <p:cNvPr id="10491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沟通协作：有效的沟通协作能够消除误解和冲突，增强团队的凝聚力和合作精神。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共同目标：团队合作的核心是共同的目标，能够增强团队凝聚力和向心力。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互相支持：团队成员之间应该互相支持和帮助，共同面对挑战和困难，从而增强团队的凝聚力和战斗力。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激励与认可：适当的激励和认可能够激发团队成员的积极性和创造力，增强团队的凝聚力和向心力。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促进创新</a:t>
            </a:r>
            <a:endParaRPr lang="zh-CN" altLang="en-US"/>
          </a:p>
        </p:txBody>
      </p:sp>
      <p:sp>
        <p:nvSpPr>
          <p:cNvPr id="10492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激发团队成员的创造力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促进知识共享和交流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提升团队解决问题的能力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增强团队凝聚力和向心力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应对挑战</a:t>
            </a:r>
            <a:endParaRPr lang="zh-CN" altLang="en-US"/>
          </a:p>
        </p:txBody>
      </p:sp>
      <p:sp>
        <p:nvSpPr>
          <p:cNvPr id="10492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团队成员共同面对困难，集思广益，提高解决问题的能力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团队合作可以增强成员之间的信任和默契，提高工作效率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团队成员之间互相支持，共同成长，增强团队凝聚力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团队合作可以促进成员之间的交流和沟通，增强团队协作能力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团队合作的核心要素</a:t>
            </a:r>
            <a:endParaRPr lang="zh-CN" altLang="en-US"/>
          </a:p>
        </p:txBody>
      </p:sp>
      <p:sp>
        <p:nvSpPr>
          <p:cNvPr id="10493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明确目标</a:t>
            </a:r>
            <a:endParaRPr lang="zh-CN" altLang="en-US"/>
          </a:p>
        </p:txBody>
      </p:sp>
      <p:sp>
        <p:nvSpPr>
          <p:cNvPr id="10494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目标要具有挑战性，能够激发团队成员的潜力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共同制定目标，确保团队成员对目标有清晰的认识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目标要具有可衡量性，以便评估团队的工作进展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目标要具有可行性，根据团队资源和能力制定合理目标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有效沟通</a:t>
            </a:r>
            <a:endParaRPr lang="zh-CN" altLang="en-US"/>
          </a:p>
        </p:txBody>
      </p:sp>
      <p:sp>
        <p:nvSpPr>
          <p:cNvPr id="1049510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明确沟通目标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14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及时反馈和调整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18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建立信任关系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2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使用恰当的沟通渠道和方式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合理分工</a:t>
            </a:r>
            <a:endParaRPr lang="zh-CN" altLang="en-US"/>
          </a:p>
        </p:txBody>
      </p:sp>
      <p:sp>
        <p:nvSpPr>
          <p:cNvPr id="104956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定期评估分工效果并作出调整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7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建立有效的沟通机制以促进协作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根据成员的能力和特长进行任务分配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明确团队成员的角色和职责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相互信任</a:t>
            </a:r>
            <a:endParaRPr lang="zh-CN" altLang="en-US"/>
          </a:p>
        </p:txBody>
      </p:sp>
      <p:sp>
        <p:nvSpPr>
          <p:cNvPr id="10496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团队成员之间的信任是合作的基础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信任能够提高团队凝聚力和效率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建立信任需要时间，需要团队成员之间的互动和沟通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信任的建立需要团队成员的共同维护和努力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冲突的来源与影响</a:t>
            </a:r>
            <a:endParaRPr lang="zh-CN" altLang="en-US"/>
          </a:p>
        </p:txBody>
      </p:sp>
      <p:sp>
        <p:nvSpPr>
          <p:cNvPr id="1049664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https://d.book118.com/875034143142011044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团队合作与冲突解决技巧训练</vt:lpstr>
      <vt:lpstr>目录</vt:lpstr>
      <vt:lpstr>添加章节标题</vt:lpstr>
      <vt:lpstr>团队合作的重要性</vt:lpstr>
      <vt:lpstr>提升工作效率</vt:lpstr>
      <vt:lpstr>增强凝聚力</vt:lpstr>
      <vt:lpstr>促进创新</vt:lpstr>
      <vt:lpstr>应对挑战</vt:lpstr>
      <vt:lpstr>团队合作的核心要素</vt:lpstr>
      <vt:lpstr>明确目标</vt:lpstr>
      <vt:lpstr>有效沟通</vt:lpstr>
      <vt:lpstr>合理分工</vt:lpstr>
      <vt:lpstr>相互信任</vt:lpstr>
      <vt:lpstr>冲突的来源与影响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2024-09-06T20:47:16.446</cp:lastPrinted>
  <dcterms:created xsi:type="dcterms:W3CDTF">2024-09-06T12:47:16Z</dcterms:created>
  <dcterms:modified xsi:type="dcterms:W3CDTF">2024-09-06T12:47:19Z</dcterms:modified>
</cp:coreProperties>
</file>