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B479A4-9F36-4BF7-A817-9888C7DD8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FD9A92-D38D-442F-8D2F-2F6D7C532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459535-164A-4E33-9D53-94803FEF1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F4364C-CDB5-4926-84D4-2AC64293A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BFC6BB-FEA8-4924-A930-F87205ADF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A172B4-71B9-4D23-B56F-67E48840F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94B3AE-8E39-4372-88AE-12D8119E2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DF513C-C1C2-4ADC-A6C2-FC4890358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F2003A-C7A1-4D83-A07C-25F86F154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A7CE1E-D9D4-4F63-A845-29958A481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07B3E9-0EB8-4473-A0E6-57F476746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04000330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阑尾炎术后疾病查房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阑尾炎术后概述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阑尾炎术后的病情观察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阑尾炎术后的护理措施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阑尾炎术后的复查与随访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阑尾炎术后的健康教育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阑尾炎术后概述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阑尾炎手术通常包括切除阑尾和清理腹腔两个步骤，手术时间较短，一般在1-2小时左右。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手术后，患者需要休息一段时间，以便身体恢复。恢复期间，患者需要注意饮食、运动等方面的调整。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术后恢复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手术后，患者可能会出现一定程度的疼痛，医生会给予止痛药缓解疼痛。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术后疼痛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阑尾炎术后的一般情况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手术后可能出现伤口感染、腹腔感染等并发症，需要及时处理。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肠粘连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手术后可能出现腹腔出血、伤口出血等并发症，需要及时发现并处理。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手术后可能出现肠粘连并发症，需要注意饮食和运动，避免剧烈运动和过度劳累。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阑尾炎术后的常见并发症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090" r="160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阑尾炎术后的注意事项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手术后需要逐渐恢复饮食，先从流质食物开始，逐渐过渡到正常饮食。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手术后需要逐渐增加运动量，先从轻度的运动开始，逐渐过渡到正常的运动。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手术后需要定期到医院复查，以便及时发现和处理并发症。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手术后需要密切关注身体状况，如有异常情况及时就医。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饮食调整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运动调整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定期复查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注意身体状况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阑尾炎术后的病情观察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脉搏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生命体征的观察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监测体温变化，预防术后感染。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评估循环系统状况，预防休克。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观察呼吸频率和深度，预防肺部并发症。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监测血压波动，确保血液循环稳定。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检查伤口有无红肿、渗出等感染迹象。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伤口愈合情况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评估患者疼痛程度，及时处理疼痛问题。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伤口疼痛程度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观察有无皮下出血、淤血等现象。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皮下出血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伤口情况的观察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引流物的观察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引流液颜色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观察引流液的颜色变化，判断是否有出血或感染。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引流液量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记录引流液的量，评估腹腔内渗出情况。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引流液性质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观察引流液是否浑浊、有无脓性分泌物等。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肠蠕动恢复情况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评估肠道功能恢复情况，判断是否出现肠梗阻。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腹部体征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观察腹部有无压痛、反跳痛等腹膜刺激征。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饮食和排便情况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了解患者进食和排便是否正常，预防术后肠粘连。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其他观察指标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阑尾炎术后的护理措施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https://d.book118.com/875040003303011103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2024-09-13T06:39:07.860</cp:lastPrinted>
  <dcterms:created xsi:type="dcterms:W3CDTF">2024-09-12T22:39:07Z</dcterms:created>
  <dcterms:modified xsi:type="dcterms:W3CDTF">2024-09-12T22:39:09Z</dcterms:modified>
</cp:coreProperties>
</file>