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E03ABF-BF9F-4F13-AAF0-572B08CDF2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EA8A24-8A7F-465F-A88A-51BA40907A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244E2D-5CD8-43E4-AB68-BC80E11098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71FA578-4401-4AE6-B3A3-55D79D19C5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5C7E19-1F3F-49B7-845F-B064B4463E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494A36-D006-49BD-BAE3-0983719FE3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E69755-0DB0-42D5-A431-FC49E8D3AB8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38B07F-AAA2-4C73-A902-B37059F632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EE0DAD-CD78-4872-BBF5-65D1A25B90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76D7A9-5233-4971-9458-9C41671D0E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2A6CE6-B988-42F4-8E02-47E9255D4F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504004224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solidFill>
                <a:latin typeface="Microsoft Yahei"/>
                <a:ea typeface="Microsoft Yahei"/>
                <a:cs typeface="Microsoft Yahei"/>
              </a:rPr>
              <a:t>文化活动中心落成庆典上的致辞稿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1021821" y="612775"/>
            <a:ext cx="1563158" cy="769938"/>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文化活动中心建设背景与意义</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文化活动中心功能与特色</a:t>
            </a:r>
          </a:p>
        </p:txBody>
      </p:sp>
      <p:sp>
        <p:nvSpPr>
          <p:cNvPr id="6" name="AutoShape 6"/>
          <p:cNvSpPr/>
          <p:nvPr/>
        </p:nvSpPr>
        <p:spPr>
          <a:xfrm rot="2700000">
            <a:off x="1152099" y="3867101"/>
            <a:ext cx="1030027" cy="103002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1021821" y="612775"/>
            <a:ext cx="1563158" cy="769938"/>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落成庆典活动安排与亮点</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对未来发展的展望与期待</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结束语</a:t>
            </a:r>
          </a:p>
        </p:txBody>
      </p:sp>
      <p:sp>
        <p:nvSpPr>
          <p:cNvPr id="6" name="AutoShape 6"/>
          <p:cNvSpPr/>
          <p:nvPr/>
        </p:nvSpPr>
        <p:spPr>
          <a:xfrm rot="2700000">
            <a:off x="1152099" y="3867101"/>
            <a:ext cx="1030027" cy="103002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庆祝文化活动中心的圆满落成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今天，我们迎来了这个令人激动的时刻，文化活动中心的顺利落成是我们共同努力的结果，也是城市文化建设的重要里程碑。</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赞扬文化活动中心的意义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文化活动中心的建立，不仅丰富了市民的精神文化生活，提升了城市的文化品质，更为我们提供了一个展示才华、交流思想、共享文化的广阔平台。</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庆祝文化活动中心落成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感谢领导的支持与关怀</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在此，我要向各位领导表示衷心的感谢。是你们的远见卓识和大力支持，使得文化活动中心得以顺利建成。你们的关怀和指导，为我们指明了方向，注入了动力。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感谢嘉宾和参与者的热情参与</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同时，我也要向各位嘉宾和参与者表示诚挚的谢意。你们的到来，为庆典增添了光彩，你们的支持和参与，是我们不断前行的强大动力。感谢你们对文化事业的热爱和贡献，让我们携手共创更加美好的明天。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感谢各位领导、嘉宾和参与者</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文化活动中心建设背景与意义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文化活动中心的建设符合国家关于推动文化事业和文化产业发展的政策导向，是地方政府积极响应国家号召的具体行动。</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文化活动中心作为重要的文化载体，对于传承中华优秀传统文化、推动文化创新具有不可替代的作用，符合国家文化发展战略的要求。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响应国家文化发展战略</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促进文化传承与创新</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贯彻国家文化政策</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文化活动中心通过举办各类文化活动，如文艺演出、艺术展览、讲座等，为群众提供多样化的文化服务，满足不同年龄层次、不同文化背景群众的精神文化需求。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提供多样化文化服务</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文化活动中心的建设有助于营造浓厚的文化氛围，提高群众的文化素养和审美水平，促进社会的文明进步。</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营造文化氛围</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丰富群众精神文化生活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推动地区文化产业发展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打造文化产业聚集地</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文化活动中心作为文化产业的重要基础设施，可以吸引和聚集各类文化企业和机构，形成文化产业的聚集地，推动地区文化产业的发展。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促进文化消费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文化活动中心通过提供优质的文化产品和服务，可以激发群众的文化消费意愿，促进文化市场的繁荣和发展，为地区经济增长注入新的动力。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文化活动中心功能与特色</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93" r="21493"/>
          <a:stretch>
            <a:fillRect/>
          </a:stretch>
        </p:blipFill>
        <p:spPr>
          <a:xfrm>
            <a:off x="1256535" y="1126660"/>
            <a:ext cx="3172115"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多元化的文化活动</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文化活动中心致力于提供丰富多样的文化活动，包括艺术展览、音乐会、戏剧表演、电影放映等，以满足不同年龄层次、不同文化背景的人们的需求。</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专业的文化指导</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中心聘请了专业的文化指导人员，为公众提供各类文化课程的培训，如绘画、书法、舞蹈、音乐等，旨在培养公众的文化素养和审美能力。</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优质的文化资源</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中心拥有丰富的文化资源，包括图书、音像资料、艺术品等，为公众提供便捷的文化资源借阅和共享服务。</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提供多样化文化服务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创意文化的展示</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中心鼓励创意文化的发展，为艺术家和创作者提供展示和交流的平台，推动文化与科技的融合，打造具有现代感和创新性的文化产品。</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地域文化的传承</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文化活动中心积极挖掘和传承地域文化，通过举办地方戏曲、民俗表演、非物质文化遗产展示等活动，让更多人了解和传承本地区独特的文化传统。</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多元文化的交融</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中心致力于促进不同文化之间的交流与融合，通过举办国际文化节、文化论坛等活动，增进不同文化背景人们之间的相互了解和友谊。</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展示地区独特文化魅力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https://d.book118.com/875040042241011110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2024-09-16T02:49:19.361</cp:lastPrinted>
  <dcterms:created xsi:type="dcterms:W3CDTF">2024-09-15T18:49:19Z</dcterms:created>
  <dcterms:modified xsi:type="dcterms:W3CDTF">2024-09-15T18:49:21Z</dcterms:modified>
</cp:coreProperties>
</file>