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8BACF-BF09-427F-BCF0-10E4D261E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FAB84-240F-4E06-9490-166829F05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8BA14-767B-4C96-8F90-C679776A3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44F99-6481-46D4-AA15-7EB74EDEA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1FBCA1-DA84-435C-9674-0BF1148E8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BA4C36-66C2-46CE-983B-E57E4952A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B0308-7830-40EA-9542-287296F32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73295-FEC8-448B-8B3C-FF20F540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E7D02-3DF5-4A17-BB23-05841FA58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C08E4-908E-4F1B-B1B5-A07563E7D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9B63F-646C-4D8F-9A11-9741B3DE5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40043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财务管理制度与资产负债管理的整合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财务管理制度与资产负债管理的整合策略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指企业为实现财务目标而制定的关于财务管理的规则、程序和标准。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是对企业资产和负债进行全面管理的一种方式，旨在实现企业资产和负债的优化配置。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提高财务管理效率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通过整合财务管理制度和资产负债管理，可以简化管理流程，提高财务管理效率。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整合有助于实现企业资源的优化配置，使企业能够更好地利用现有资源，提高资源利用效率。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降低财务风险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整合可以加强企业对财务风险的监控和管理，降低财务风险对企业的影响。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整合可以为管理层提供更全面、准确的财务信息，提高决策质量。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财务管理制度概述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财务管理制度是企业为了规范财务行为、保证财务活动的合法性、一致性和效益性而制定的制度。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财务管理制度是企业内部控制体系的重要组成部分，对于维护企业资产安全、提高会计信息质量、促进企业健康发展具有重要意义。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财务管理制度的主要内容包括财务组织结构、岗位职责、会计政策、财务审批权限、内部审计等。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明确企业内部的财务组织架构，合理设置岗位，明确岗位职责和权限。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制定统一的会计政策和核算标准，规范企业的会计核算和财务管理行为。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会计政策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明确各级管理人员的财务审批权限和审批流程，确保企业各项经济业务的合法性和合规性。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财务审批权限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建立内部审计制度，定期对企业的财务活动进行审计，确保企业财务信息的真实性和准确性。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财务管理制度的实施与监督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9" name="AutoShape 29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221708" y="4285843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制定详细的实施方案和操作手册，确保财务管理制度的落地执行。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7" name="AutoShape 37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3775555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加强内部培训和教育，提高员工的财务管理意识和能力。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45" name="AutoShape 4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6329403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建立监督机制，定期对财务管理制度的执行情况进行检查和评估，及时发现问题并采取措施进行整改。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55" name="AutoShape 55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TextBox 56"/>
          <p:cNvSpPr txBox="1"/>
          <p:nvPr/>
        </p:nvSpPr>
        <p:spPr>
          <a:xfrm>
            <a:off x="8883251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与外部审计机构合作，引入第三方监督机制，提高企业财务管理的透明度和公信力。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资产负债管理是财务管理的重要环节，主要涉及企业资产和负债的管理和优化，以确保企业财务状况的稳健和持续发展。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资产负债管理关注企业资产和负债的匹配，以降低财务风险和提高资金使用效率。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资产负债管理需要综合考虑企业的经营战略、市场环境、法律法规等因素，制定相应的管理策略和措施。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资产负债管理概述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资产负债管理的目标与原则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资产负债管理的目标是实现企业价值的最大化，通过优化资产和负债结构，降低财务风险，提高经营效益。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资产负债管理应遵循稳健原则，保持足够的偿债能力，避免过度杠杆化。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资产负债管理还需遵循风险与收益平衡原则，在控制风险的同时追求合理的收益水平。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https://d.book118.com/875040043322011111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2024-09-17T21:27:30.905</cp:lastPrinted>
  <dcterms:created xsi:type="dcterms:W3CDTF">2024-09-17T13:27:30Z</dcterms:created>
  <dcterms:modified xsi:type="dcterms:W3CDTF">2024-09-17T13:27:33Z</dcterms:modified>
</cp:coreProperties>
</file>