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C0781E-69B4-4F02-A3D7-6AB3E4DFA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E82666-8741-4175-BB8C-993E5F5D4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CC9CB1-8992-46B4-84AC-A8D740463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0E50E0-5F48-4FCE-922D-8EA56CB68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B108F3-E8CE-4DAE-B193-921A0A87CB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FB54E0-33CF-45D7-B4AD-809448F9AC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7233BC-683F-409F-89C5-6C15A3128E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B77B0C-3B0C-4B14-B1B3-D1893313E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DB52C3-8DE8-4A1F-B66D-275ADBAF6A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4E289-7AAD-48AB-901B-A1F68771A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4BF2D-6F45-4521-9EF3-B2D8186EB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04004412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氧化铝项目市场需求动态与趋势分析</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氧化铝市场概述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氧化铝市场需求分析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氧化铝市场趋势预测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氧化铝市场面临的挑战与机遇</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氧化铝项目投资策略与建议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氧化铝市场概述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氧化铝的定义与特性</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氧化铝是一种白色或灰白色的无机非金属材料，具有高硬度、高熔点、绝缘性好等特性。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氧化铝具有较高的化学稳定性，耐腐蚀、耐高温，因此在工业生产和生活中应用广泛。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氧化铝是铝产业链的重要环节，主要用于电解铝、陶瓷、玻璃、耐火材料等领域。</a:t>
            </a:r>
            <a:endParaRPr lang="en-US" sz="1100"/>
          </a:p>
        </p:txBody>
      </p:sp>
      <p:sp>
        <p:nvSpPr>
          <p:cNvPr id="3" name="AutoShape 3"/>
          <p:cNvSpPr/>
          <p:nvPr/>
        </p:nvSpPr>
        <p:spPr>
          <a:xfrm>
            <a:off x="8684852" y="995439"/>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在电解铝领域，氧化铝作为原料用于生产铝，是现代工业中不可或缺的重要物质。</a:t>
            </a:r>
            <a:endParaRPr lang="en-US" sz="1100"/>
          </a:p>
        </p:txBody>
      </p:sp>
      <p:sp>
        <p:nvSpPr>
          <p:cNvPr id="4" name="AutoShape 4"/>
          <p:cNvSpPr/>
          <p:nvPr/>
        </p:nvSpPr>
        <p:spPr>
          <a:xfrm>
            <a:off x="8684852" y="3927704"/>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氧化铝在陶瓷、玻璃、耐火材料等领域也具有广泛的应用，对国民经济和人民生活水平的提高具有重要意义。</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6978" r="2697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氧化铝的用途与重要性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全球与中国氧化铝市场现状</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全球氧化铝市场规模不断扩大，消费量逐年增长，市场供需基本平衡。</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中国是全球最大的氧化铝生产国和消费国，产量和消费量均占全球的一半以上。</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随着中国经济的持续发展，氧化铝市场需求将继续保持稳定增长，同时环保要求的提高也将推动氧化铝产业升级和转型。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氧化铝市场需求分析</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建筑行业是氧化铝的重要应用领域之一，随着城市化进程的加速和基础设施建设的不断推进，建筑行业对氧化铝的需求呈现出稳步增长的趋势。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筑行业对氧化铝的需求主要来自于其优异的物理和化学性能，如高硬度、耐磨、耐腐蚀等。这些性能使得氧化铝能够广泛应用于建筑装饰、建筑材料和建筑构件等领域。随着绿色建筑和智能建筑的兴起，对高性能、环保型的建筑材料需求增加，进一步推动了氧化铝在建筑行业的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汽车行业是氧化铝的另一大应用领域，随着新能源汽车和智能汽车的快速发展，汽车行业对氧化铝的需求呈现出快速增长的趋势。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氧化铝在汽车行业中的应用主要涉及汽车零部件的制造，如发动机部件、刹车系统部件、传动系统部件等。由于氧化铝具有高强度、高耐磨性、低密度等特点，能够提高汽车零部件的性能和寿命，因此在汽车轻量化、节能减排的趋势下，氧化铝在汽车行业中的应用前景广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汽车行业需求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航空航天需求</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航空航天领域对材料性能的要求极高，而氧化铝作为一种高性能材料，在航空航天领域的应用也日益广泛。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氧化铝在航空航天领域的应用主要涉及航天器的制造和航空器的零部件制造。由于氧化铝具有高硬度、高强度、耐高温等特性，能够满足航空航天领域对材料的高要求。随着航空航天技术的不断发展，对高性能材料的需求也将不断增加，因此氧化铝在航空航天领域的应用前景十分看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除了建筑、汽车和航空航天领域，氧化铝在其他行业中也有广泛的应用，如电子、化工、环保等。</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电子行业中，氧化铝被广泛应用于电子元件的制造，如电容、电阻等。在化工行业中，氧化铝可以用作催化剂、吸附剂等。在环保行业中，氧化铝可以用于废气处理、水处理等领域。随着各行业的不断发展，对高性能材料的需求也将不断增加，因此氧化铝在其他行业中的应用前景也十分广阔。</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其他行业需求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氧化铝市场趋势预测</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https://d.book118.com/875040044123011100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2024-09-08T05:41:24.008</cp:lastPrinted>
  <dcterms:created xsi:type="dcterms:W3CDTF">2024-09-07T21:41:24Z</dcterms:created>
  <dcterms:modified xsi:type="dcterms:W3CDTF">2024-09-07T21:41:26Z</dcterms:modified>
</cp:coreProperties>
</file>