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5D91A-E66D-4F40-9A18-7E2E83FC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CDB8F-5B63-4319-9BDA-18CCDD4A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5E43A-4439-411F-A8F4-DA785EF3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3D1BF-BB1D-49C6-B3D8-73A53C62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B06C2-48FC-4ABD-875B-13B8DB19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5EC48-CB75-4E42-B4DD-F239E3ED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FC638-5178-4B66-A19F-E6EA310D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A5FA4-9EC5-40CA-9308-35F8D866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5972F-09CE-414C-BA44-5E63C2ADB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FC321-B196-4A7D-A967-9201D4AE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C41A2-AA75-4D9F-8AA2-84BF2DF9A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423331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电子政务信息系统建设规划项目实施方案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系统测试、验收与上线计划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培训、推广与维护支持策略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服务型政府转型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电子政务的发展推动了政府由管理型向服务型转变，提高了政府服务效率和质量。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跨部门、跨地区协同不足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当前电子政务发展仍存在跨部门、跨地区协同不足的问题，制约了政府整体效能的提升。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信息化水平不断提升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随着信息技术的快速发展，电子政务在各级政府中得到广泛应用，政府信息化水平不断提升。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电子政务发展现状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通过信息系统建设，整合各级政府部门的现有信息化资源，实现资源共享和优化配置。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整合现有资源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390" r="243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加强政务服务信息系统的建设，提升政府在线服务能力，满足公众日益增长的政务服务需求。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完善信息安全保障体系，确保电子政务信息系统的安全稳定运行。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信息系统建设需求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提升政府服务效率和质量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通过优化政务服务流程，提高政府服务效率和质量，增强政府公信力和执行力。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推动数字经济发展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以电子政务信息系统建设为契机，推动数字技术与政府治理深度融合，助力数字经济发展。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构建统一的信息系统平台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通过项目实施，构建统一、高效、安全的电子政务信息系统平台，实现政府各部门之间的信息共享和业务协同。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前期准备（1-2个月）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系统测试（2-3个月）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上线部署与试运行（1-2个月）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项目验收与总结（1个月）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系统开发（5-8个月）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系统设计（3-4个月）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完成项目立项、组建项目团队、进行需求调研和分析。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完成系统架构设计、数据库设计、界面设计等工作。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依据设计文档进行编码开发，实现系统各项功能。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对系统进行功能测试、性能测试、安全测试等，确保系统质量。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完成系统上线部署工作，并进行试运行，收集用户反馈。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完成项目验收工作，总结项目经验教训，提出改进建议。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需求调研与分析、系统架构设计、数据库设计、界面设计、编码开发、系统测试。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完成需求调研报告、完成系统设计文档、完成系统开发工作、完成系统测试报告、完成上线部署与试运行、完成项目验收与总结。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关键任务与里程碑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27" b="152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项目经理1名、系统架构师1名、数据库设计师1名、开发人员若干名、测试人员若干名。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服务器若干台、网络设备若干套、开发测试工具若干套。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根据项目规模和实施周期，合理规划项目资金预算，包括人员工资、设备采购、软件开发、测试费用等。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资金预算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需要协调政府相关部门提供数据接口和政策支持等资源。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其他资源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技术架构与设计方案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为确保系统稳定性和可靠性，选择经过广泛验证的技术栈，如Java、Spring Boot等。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选用成熟稳定的技术栈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采用微服务架构，实现高内聚、低耦合，便于系统扩展和维护。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强调可扩展性和可维护性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选用高性能数据库和中间件，同时加强系统安全防护，保障数据安全。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兼顾性能和安全性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系统架构图及说明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展示系统整体架构，包括前端、后端、数据库、中间件等组成部分。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架构说明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详细阐述各组成部分的作用和关系，以及数据流、请求处理流程等。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系统集成与接口设计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考虑与其他系统的集成需求，设计标准化的API接口和数据交换格式。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日志管理模块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记录系统运行日志、操作日志等，便于故障排查和问题追踪。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业务处理模块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根据业务需求，设计相应的业务处理流程和功能模块，提高系统实用性。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实现用户注册、登录、权限管理等功能，保障系统安全性。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提供数据增删改查、备份恢复等功能，确保数据完整性和一致性。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关键模块设计思路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https://d.book118.com/875042333133011041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2024-09-02T00:54:18.516</cp:lastPrinted>
  <dcterms:created xsi:type="dcterms:W3CDTF">2024-09-01T16:54:18Z</dcterms:created>
  <dcterms:modified xsi:type="dcterms:W3CDTF">2024-09-01T16:54:20Z</dcterms:modified>
</cp:coreProperties>
</file>