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53CB3-EC68-4AD3-82FE-891AF36FC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49C0C-9EA7-45EB-B9E2-4B4A86B86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B54F6-13B3-4321-8E77-29A5AE7F0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34593-34B4-4729-A03B-A015F82D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4FFD9-79A3-4ECD-B81D-0AE303CB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2783A-DE0D-4461-9F19-5BF18597B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167EF-3E69-4068-932B-18F6A48BB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FE83D-41EA-402B-A3FA-BF0E663F7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5A17B-1A1A-40D8-B22E-3C5C48EAB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24DAC-7126-4070-9535-696374252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FFBB9-1095-4635-B5ED-2520D29F9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43212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建筑企业管理体系的建立与实施步骤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建筑企业管理体系的建立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建筑企业管理体系的评价与改进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建筑企业管理体系实施的成功案例与经验分享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通过建立和实施管理体系，建筑企业可以规范内部管理，提高工作效率，降低成本，从而增强市场竞争力。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随着建筑市场的不断变化，客户对建筑企业的要求也越来越高，建立和实施管理体系有助于企业更好地满足市场需求。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建筑企业在管理体系方面的探索和实践，可以推动整个行业的进步和发展。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管理体系是指企业为了实现经营目标，通过一系列相互关联、相互作用的要素构成的有机整体。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管理体系可以提升企业的品牌形象和市场信誉，从而增强企业的市场竞争力。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管理体系可以规范企业的各项管理活动，确保企业按照既定的方针和目标进行运作。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通过优化管理流程、明确工作职责等方式，管理体系可以提高企业的工作效率。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管理体系通过对资源的合理配置和利用，可以降低企业的运营成本。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流程规范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管理体系的构成要素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建立清晰的组织结构，明确各部门的职责和权限，确保管理体系的有效运行。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优化业务流程，制定标准化的操作规范，提高工作效率，降低成本。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制定完善的管理制度，包括人事、财务、业务等各方面的规章制度，为企业的日常运营提供制度保障。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合理配置人力、物力、财力等资源，确保各项工作的顺利开展。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建筑企业管理体系是一个完整的系统，各要素之间相互关联、相互作用，形成一个有机的整体。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管理体系通过制定一系列的规范和标准，使企业的各项工作有章可循、有据可查，提高企业的规范化程度。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管理体系注重企业的长期发展，通过持续改进和优化，提高企业的竞争力和可持续发展能力。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管理体系具有一定的灵活性和可调整性，能够根据企业内外部环境的变化进行相应的调整和改进。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目前，许多建筑企业已经建立了较为完善的管理体系，但在实际运行中仍存在一些问题，如制度执行不力、流程繁琐、资源配置不合理等。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建筑行业的不断变革，建筑企业管理体系面临着诸多挑战，如如何提高管理效率、降低运营成本、加强风险管理等。为了应对这些挑战，建筑企业需要不断完善和优化自身的管理体系，提高企业的核心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建筑企业管理体系的现状与挑战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分析企业内外部环境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了解行业趋势、市场需求、竞争态势以及企业自身资源和能力，为制定管理策略提供依据。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制定管理策略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围绕企业战略定位，制定相应的管理策略，包括组织管理、人力资源管理、财务管理、市场营销管理等方面。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明确企业战略定位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根据分析结果，确定企业在市场中的定位和发展方向，以及相应的业务模式和盈利模式。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设定管理目标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根据管理策略，设定具体的管理目标，如提高项目质量、缩短工期、降低成本、提高客户满意度等。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制定管理策略与目标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根据企业战略定位和管理策略，设计合理的组织结构，明确各部门和岗位的职责和权限。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设计组织结构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优化管理流程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制定岗位职责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分析现有管理流程中存在的问题和瓶颈，进行优化和改进，提高管理效率和效果。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针对每个岗位，制定详细的岗位职责和工作标准，确保员工能够明确自己的工作内容和要求。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加强部门之间的沟通和协作，建立有效的协作机制，确保企业整体运营顺畅。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构建组织结构与职责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制定管理流程与制度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制定管理流程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根据企业实际情况和管理需求，制定相应的管理流程，如项目管理流程、财务管理流程、人力资源管理流程等。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完善管理制度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建立健全的管理制度体系，包括项目管理制度、财务管理制度、人力资源管理制度等，确保各项工作有章可循。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强化制度执行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加强对制度执行情况的监督和检查，确保各项制度得到有效执行和落实。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根据实际情况和反馈意见，持续改进和优化管理流程和制度，提高企业运营效率和管理水平。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根据需求分析结果，选择适合企业的信息化管理系统，如ERP、CRM、OA等。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系统维护与升级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定期对信息化管理系统进行维护和升级工作，确保系统稳定运行并满足企业不断发展的需求。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组织专业团队进行系统实施工作，包括系统配置、数据迁移、用户培训等。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深入了解企业管理需求和业务流程，明确信息化管理系统应具备的功能和特点。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建立信息化管理系统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https://d.book118.com/875043212110011103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2024-09-12T14:11:21.088</cp:lastPrinted>
  <dcterms:created xsi:type="dcterms:W3CDTF">2024-09-12T06:11:21Z</dcterms:created>
  <dcterms:modified xsi:type="dcterms:W3CDTF">2024-09-12T06:11:23Z</dcterms:modified>
</cp:coreProperties>
</file>