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00804-CEA3-4034-9929-C392D8081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C0915-9BB8-47E3-9772-908E7DC6F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C9957-EFBE-4577-A318-08C10945B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4EA45-AC20-491E-BDAE-097EDB0F7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10FC6-049E-41F4-9BB2-B61471BD7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5ED02F-B957-4321-BB2D-E63876716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7E5255-ADB3-4B24-949B-3A79EA1B9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C6C7D-9477-4B0F-82F0-106970324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BB7F2-0B45-498D-8A41-C44ACF80A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DE2AD-A738-4C9F-A2ED-50FB913F1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103AB-D4A4-4AC6-B8C7-A601FA853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44003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系统性能优化与扩容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系统性能分析概述
 性能评估指标和工具
 性能瓶颈识别方法
 性能优化技术与策略
 系统扩容方案与设计
 扩容实施与管理
 性能监控与维护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系统性能分析概述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系统性能优化与扩容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系统性能分析概述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系统性能分析概述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1.性能分析的目的和意义：系统性能分析是为了确保系统的稳定性、可靠性和高效性，提高用户体验，满足业务需求，以及预防潜在的问题和故障。</a:t>
            </a:r>
          </a:p>
          <a:p>
            <a:r>
              <a:t>2.性能分析的主要指标：响应时间、吞吐量、错误率、资源利用率等是评估系统性能的主要指标。</a:t>
            </a:r>
          </a:p>
          <a:p>
            <a:r>
              <a:t>3.性能分析的方法和工具：性能分析可以通过监控工具、日志分析、性能测试、仿真模拟等方法进行，常见的工具有Prometheus、Grafana、Pingdom等。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性能指标详解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1.响应时间：指系统对请求做出响应的时间，包括网络延迟和处理时间，响应时间越短，用户体验越好。</a:t>
            </a:r>
          </a:p>
          <a:p>
            <a:r>
              <a:t>2.吞吐量：指系统在单位时间内处理的请求数量，体现了系统的处理能力。</a:t>
            </a:r>
          </a:p>
          <a:p>
            <a:r>
              <a:t>3.错误率：指系统在处理请求时发生错误的比率，错误率越低，系统稳定性越好。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系统性能分析概述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性能分析流程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1.确定分析目标和范围：明确分析的目的和需求，确定分析的系统和功能模块。</a:t>
            </a:r>
          </a:p>
          <a:p>
            <a:r>
              <a:t>2.收集性能数据：通过监控工具、日志分析等手段收集性能数据。</a:t>
            </a:r>
          </a:p>
          <a:p>
            <a:r>
              <a:t>3.数据分析和诊断：对收集到的数据进行分析和诊断，找出性能瓶颈和问题。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性能优化策略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1.代码优化：通过优化算法、减少数据库访问次数、使用缓存等手段提高代码性能。</a:t>
            </a:r>
          </a:p>
          <a:p>
            <a:r>
              <a:t>2.系统配置优化：通过调整系统参数、增加硬件资源等手段提高系统整体性能。</a:t>
            </a:r>
          </a:p>
          <a:p>
            <a:r>
              <a:t>3.架构优化：通过引入负载均衡、微服务、分布式等技术手段提高系统可扩展性和稳定性。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系统性能分析概述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性能监控和预警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1.实时监控：通过实时监控系统性能指标，及时发现性能问题。</a:t>
            </a:r>
          </a:p>
          <a:p>
            <a:r>
              <a:t>2.预警机制：设置预警阈值，当系统性能指标超过阈值时自动触发预警，提前发现问题。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性能分析案例分享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1.案例一：通过性能分析，发现并解决了某电商网站在高峰期响应缓慢的问题，提高了用户体验和销售额。</a:t>
            </a:r>
          </a:p>
          <a:p>
            <a:r>
              <a:t>2.案例二：通过对某金融系统的性能分析，发现了潜在的安全隐患，及时采取了措施，避免了经济损失。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性能评估指标和工具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系统性能优化与扩容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性能评估指标和工具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服务器响应时间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1.服务器响应时间是衡量系统性能的重要指标，它反映了系统处理请求的速度和能力。</a:t>
            </a:r>
          </a:p>
          <a:p>
            <a:r>
              <a:t>2.要评估服务器响应时间，可以使用各种工具和技术，例如ping、traceroute和loadtesting工具等。</a:t>
            </a:r>
          </a:p>
          <a:p>
            <a:r>
              <a:t>3.优化服务器响应时间的方法包括优化服务器硬件配置、优化软件配置和调整网络设置等。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系统吞吐量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1.系统吞吐量是衡量系统性能的重要指标，它表示系统在单位时间内可以处理的请求数量。</a:t>
            </a:r>
          </a:p>
          <a:p>
            <a:r>
              <a:t>2.要评估系统吞吐量，可以使用benchmarking工具和loadtesting工具等进行测试。</a:t>
            </a:r>
          </a:p>
          <a:p>
            <a:r>
              <a:t>3.优化系统吞吐量的方法包括优化程序代码、增加服务器资源和调整系统设置等。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性能评估指标和工具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CPU利用率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1.CPU利用率是衡量系统性能的重要指标，它反映了CPU的负载情况和处理能力。</a:t>
            </a:r>
          </a:p>
          <a:p>
            <a:r>
              <a:t>2.要评估CPU利用率，可以使用操作系统自带的监控工具或第三方工具进行监控和分析。</a:t>
            </a:r>
          </a:p>
          <a:p>
            <a:r>
              <a:t>3.优化CPU利用率的方法包括优化算法、减少不必要的计算和进程等。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内存使用率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1.内存使用率是衡量系统性能的重要指标，它反映了系统内存资源的利用情况。</a:t>
            </a:r>
          </a:p>
          <a:p>
            <a:r>
              <a:t>2.要评估内存使用率，可以使用操作系统自带的监控工具或第三方工具进行监控和分析。</a:t>
            </a:r>
          </a:p>
          <a:p>
            <a:r>
              <a:t>3.优化内存使用率的方法包括优化程序代码、减少内存泄漏和调整内存设置等。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性能评估指标和工具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磁盘I/O性能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1.磁盘I/O性能是衡量系统性能的重要指标，它反映了系统读写磁盘的速度和能力。</a:t>
            </a:r>
          </a:p>
          <a:p>
            <a:r>
              <a:t>2.要评估磁盘I/O性能，可以使用各种磁盘性能测试工具进行分析和评估。</a:t>
            </a:r>
          </a:p>
          <a:p>
            <a:r>
              <a:t>3.优化磁盘I/O性能的方法包括使用SSD、调整磁盘阵列和优化文件系统等。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网络带宽利用率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1.网络带宽利用率是衡量系统性能的重要指标，它反映了系统利用网络带宽的情况。</a:t>
            </a:r>
          </a:p>
          <a:p>
            <a:r>
              <a:t>2.要评估网络带宽利用率，可以使用网络监控工具和分析工具进行监控和分析。</a:t>
            </a:r>
          </a:p>
          <a:p>
            <a:r>
              <a:t>3.优化网络带宽利用率的方法包括优化网络协议、调整网络设置和使用负载均衡等。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性能瓶颈识别方法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系统性能优化与扩容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性能瓶颈识别方法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性能监控工具利用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1.利用系统性能监控工具，如Prometheus、Grafana等，实时监控系统各项性能指标，如CPU使用率、内存占用率、磁盘I/O、网络带宽等。</a:t>
            </a:r>
          </a:p>
          <a:p>
            <a:r>
              <a:t>2.设定性能阈值，当系统性能超过预设阈值时，触发报警，及时发现性能瓶颈。</a:t>
            </a:r>
          </a:p>
          <a:p>
            <a:r>
              <a:t>3.结合历史性能数据，分析性能趋势，预测未来性能需求，为系统优化和扩容提供依据。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系统日志分析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1.收集系统日志，包括操作系统日志、应用日志等，分析日志中的异常信息，如错误、警告等。</a:t>
            </a:r>
          </a:p>
          <a:p>
            <a:r>
              <a:t>2.通过日志分析，定位问题发生的时间和位置，识别可能导致性能瓶颈的因素。</a:t>
            </a:r>
          </a:p>
          <a:p>
            <a:r>
              <a:t>3.结合其他监控数据，如性能指标、网络状态等，综合判断性能瓶颈原因。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性能瓶颈识别方法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资源利用率分析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1.分析系统资源利用率，包括CPU、内存、存储、网络等资源的使用情况。</a:t>
            </a:r>
          </a:p>
          <a:p>
            <a:r>
              <a:t>2.找出资源利用率过高的部分，可能是导致性能瓶颈的原因。</a:t>
            </a:r>
          </a:p>
          <a:p>
            <a:r>
              <a:t>3.结合应用程序的特点，优化资源分配，提高资源利用率。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应用程序性能分析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1.针对应用程序进行性能分析，包括代码级别和架构级别的性能评估。</a:t>
            </a:r>
          </a:p>
          <a:p>
            <a:r>
              <a:t>2.利用性能测试工具，如ApacheJMeter、LoadRunner等，模拟多用户并发请求，测试应用程序的性能表现。</a:t>
            </a:r>
          </a:p>
          <a:p>
            <a:r>
              <a:t>3.根据测试结果，优化应用程序代码和架构，提高应用程序性能。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性能瓶颈识别方法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1.分析数据库性能，包括查询效率、索引优化、数据存储等。</a:t>
            </a:r>
          </a:p>
          <a:p>
            <a:r>
              <a:t>2.优化数据库配置，如调整内存、磁盘I/O等参数，提高数据库性能。</a:t>
            </a:r>
          </a:p>
          <a:p>
            <a:r>
              <a:t>3.定期对数据库进行维护和优化，如索引重建、数据压缩等，保持数据库良好状态。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网络瓶颈排查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1.检查网络设备配置，确保网络设备性能满足应用需求。</a:t>
            </a:r>
          </a:p>
          <a:p>
            <a:r>
              <a:t>2.分析网络流量，找出网络瓶颈，可能是网络设备、网络线路或网络协议等问题。</a:t>
            </a:r>
          </a:p>
          <a:p>
            <a:r>
              <a:t>3.优化网络配置，如调整网络设备参数、升级网络设备硬件等，提高网络性能。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数据库性能优化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性能优化技术与策略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系统性能优化与扩容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性能优化技术与策略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代码优化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1.代码审查：定期对代码进行审查可以确保代码质量，提高性能。</a:t>
            </a:r>
          </a:p>
          <a:p>
            <a:r>
              <a:t>2.算法优化：优化算法可以减少计算复杂度，提高系统响应速度。</a:t>
            </a:r>
          </a:p>
          <a:p>
            <a:r>
              <a:t>3.缓存策略：合理利用缓存可以大幅度提高系统性能。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数据库优化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1.数据库索引：合理使用索引可以加快数据查询速度。</a:t>
            </a:r>
          </a:p>
          <a:p>
            <a:r>
              <a:t>2.数据库分片：对数据库进行分片可以提高数据库的处理能力。</a:t>
            </a:r>
          </a:p>
          <a:p>
            <a:r>
              <a:t>3.数据库监控：实时监控数据库性能，及时发现并解决问题。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性能优化技术与策略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服务器优化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1.服务器硬件升级：提高服务器硬件配置可以提高系统性能。</a:t>
            </a:r>
          </a:p>
          <a:p>
            <a:r>
              <a:t>2.服务器负载均衡：通过负载均衡技术可以提高服务器的处理能力。</a:t>
            </a:r>
          </a:p>
          <a:p>
            <a:r>
              <a:t>3.服务器虚拟化：使用虚拟化技术可以提高服务器资源利用率。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1.网络拓扑优化：优化网络拓扑结构可以减少网络延迟，提高系统性能。</a:t>
            </a:r>
          </a:p>
          <a:p>
            <a:r>
              <a:t>2.网络设备升级：更新网络设备可以提高网络传输速度。</a:t>
            </a:r>
          </a:p>
          <a:p>
            <a:r>
              <a:t>3.网络协议优化：使用更高效的网络协议可以提高网络传输效率。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https://d.book118.com/875044003114011043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系统性能分析概述</vt:lpstr>
      <vt:lpstr> 系统性能分析概述</vt:lpstr>
      <vt:lpstr> 系统性能分析概述</vt:lpstr>
      <vt:lpstr> 系统性能分析概述</vt:lpstr>
      <vt:lpstr> 性能评估指标和工具</vt:lpstr>
      <vt:lpstr> 性能评估指标和工具</vt:lpstr>
      <vt:lpstr> 性能评估指标和工具</vt:lpstr>
      <vt:lpstr> 性能评估指标和工具</vt:lpstr>
      <vt:lpstr> 性能瓶颈识别方法</vt:lpstr>
      <vt:lpstr> 性能瓶颈识别方法</vt:lpstr>
      <vt:lpstr> 性能瓶颈识别方法</vt:lpstr>
      <vt:lpstr> 性能瓶颈识别方法</vt:lpstr>
      <vt:lpstr> 性能优化技术与策略</vt:lpstr>
      <vt:lpstr> 性能优化技术与策略</vt:lpstr>
      <vt:lpstr> 性能优化技术与策略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2024-09-05T01:21:12.667</cp:lastPrinted>
  <dcterms:created xsi:type="dcterms:W3CDTF">2024-09-04T17:21:12Z</dcterms:created>
  <dcterms:modified xsi:type="dcterms:W3CDTF">2024-09-04T17:21:14Z</dcterms:modified>
</cp:coreProperties>
</file>