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15A80-A3A6-466A-A7AC-DDD1E7864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D10C4-EC37-464D-B5F2-DC3E3213C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5F145-6D94-4C6B-8ACE-4EA4D6276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6180E-1E65-4D7C-B5D6-5FDE0DD1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859E5-4A41-4553-8E16-7FCEB1867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3CB96-F7A6-4968-BA67-37345C0FE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99FC6-A000-4D5F-AC6F-338954EAB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22BEC-50E6-4FB6-9CBD-B5DFD1358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2DB35-309E-4D95-B868-4C60539BE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E6319-1753-4187-AFDA-369542F4D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5F1B4-B4AD-40F5-A590-74C5530F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0102301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施工现场安全培训的内容与方法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施工现场安全培训的实践与建议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培训过程中应注重培养员工的安全责任感和自我保护能力，使其能够自觉遵守安全规定，提高安全防范意识。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培训内容应包括安全规章制度、安全操作规程、安全防范措施等方面的知识，使员工充分认识到安全工作的重要性，增强安全意识。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866" r="10866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通过安全培训，使员工掌握正确的操作方法和安全防范措施，降低事故发生的概率。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培训过程中应对常见事故案例进行分析和讲解，使员工了解事故发生的原因和预防措施，提高员工对事故的预防能力。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减少安全事故的发生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安全培训有助于提高员工的安全意识和操作技能，减少因操作不当或违章作业导致的质量问题和进度延误。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安全培训能够加强员工之间的沟通与协作，提高工作效率和施工质量，从而保障施工进度和质量。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保障施工进度和质量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34" b="1863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安全规章制度考核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通过考核的方式，检查员工对安全规章制度的掌握程度，确保员工能够在实际工作中遵守规章制度。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向员工介绍施工现场的安全规章制度，包括安全生产责任制、安全检查制度、安全教育培训制度等，确保员工了解并遵守相关规定。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向员工介绍施工现场的安全操作规程，包括各种机械设备的操作规程、安全用电规程等，确保员工能够正确、安全地操作相关设备。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通过考核的方式，检查员工对安全操作规程的掌握程度，确保员工在实际工作中能够正确、安全地操作相关设备。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安全操作规程考核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向员工介绍施工现场的应急救援措施，包括火灾、触电等常见事故的应急处理方法，提高员工的应急救援能力。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通过考核的方式，检查员工对应急救援措施的掌握程度，确保员工在实际工作中能够正确应对各种突发事故。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应急救援措施培训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应急救援措施考核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向员工介绍施工现场的职业病防治知识，包括各种职业病的预防和治疗方法，提高员工的职业病防治意识。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通过考核的方式，检查员工对职业病防治知识的掌握程度，确保员工在实际工作中能够采取有效的防护措施。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职业病防治知识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职业病防治知识考核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职业病防治知识培训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个人防护用品使用和维护培训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向员工介绍个人防护用品的使用和维护方法，包括安全帽、安全鞋、手套等防护用品的使用方法和保养注意事项，确保员工能够正确使用和维护个人防护用品。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个人防护用品使用和维护考核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通过考核的方式，检查员工对个人防护用品的使用和维护的掌握程度，确保员工在实际工作中能够正确使用和维护个人防护用品。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个人防护用品的使用和维护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施工现场安全培训的方法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通过课堂讲解传授安全知识和理论。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通过课堂讲解的方式，向施工人员传授施工现场安全知识、安全法规、安全操作规程等内容，提高施工人员的安全意识和安全操作技能。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https://d.book118.com/875101023012011123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2024-09-26T18:10:02.068</cp:lastPrinted>
  <dcterms:created xsi:type="dcterms:W3CDTF">2024-09-26T10:10:02Z</dcterms:created>
  <dcterms:modified xsi:type="dcterms:W3CDTF">2024-09-26T10:10:03Z</dcterms:modified>
</cp:coreProperties>
</file>