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BB6FD-A2AF-4492-BCB9-1BB5AE7A2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D8148-5F2F-44E6-A721-0A9BC37CF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BD6F6-7D84-46DB-AFFE-38E816233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C45EB-9720-4847-B1E6-64A5001F2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62BE12-2144-4FC1-B04C-C3B816E08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F7E162-9268-4252-8B49-1F274FF26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4624AF-3D40-462F-827B-F0055B4F8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9B1BC-55C4-4803-A12D-44D364A85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78C35-5AE8-4187-879E-2CA4E5610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3489D-6486-4AC1-909C-7004737C9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05142-9856-46D7-B569-DB46E092E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01320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疫苗接种家庭护理指南\n## 1.疫苗接种的重要性及家庭护理的意义\n### 1.1疫苗接种在预防传染病中的关键作用\n### 1.2家庭护理对疫苗接种后观察与护理的重要性\n### 1.3疫苗接种家庭护理与儿童健康成长的关联\n## 2.疫苗接种前的家庭准备工作\n### 2.1了解疫苗接种的种类与时间表\n### 2.2家庭环境的清洁与消毒措施\n### 2.3为儿童准备舒适的接种环境\n## 3.疫苗接种过程中的家庭护理要点\n### 3.1观察儿童在接种过程中的反应与症状\n### 3.2提供心理支持与安抚儿童的情绪\n### 3.3接种后家庭护理的注意事项\n## 4.疫苗接种后可能出现的副作用及处理方法\n### 4.1常见的疫苗接种副作用及原因\n### 4.2副作用的家庭处理方法\n### 4.3副作用持续存在或加重时的就医建议\n## 5.疫苗接种后家庭护理的长期关注\n### 5.1疫苗接种效果的观察与评估\n### 5.2定期进行健康检查与疫苗接种提醒\n### 5.3根据儿童健康状况调整家庭护理计划\n## 6.疫苗接种家庭护理中的沟通与协作\n### 6.1与医务人员沟通疫苗接种的相关问题\n### 6.2家庭成员间的分工与合作\n### 6.3家庭护理计划与实践的持续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疫苗接种家庭护理指南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疫苗接种的重要性及家庭护理的意义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疫苗接种是预防传染病最有效的方法之一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通过接种疫苗，人体可以产生免疫力，抵抗病原体的侵袭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疫苗接种可以降低疾病的发病率和死亡率，保护个人和群体健康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疫苗接种对于控制传染病疫情具有重要意义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疫苗接种可以阻断病原体的传播途径，减少疾病的传播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疫苗接种有助于降低传染病对公共卫生系统的压力，提高社会应对疫情的能力</a:t>
                </a:r>
                <a:endParaRPr/>
              </a:p>
            </p:txBody>
          </p:sp>
          <p:pic>
            <p:nvPicPr>
              <p:cNvPr id="2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疫苗接种对于实现全球公共卫生目标具有重要作用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疫苗接种有助于实现全球消灭脊髓灰质炎、麻疹等传染病的目标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疫苗接种有助于降低全球儿童死亡率和提高儿童生活质量</a:t>
                </a:r>
                <a:endParaRPr/>
              </a:p>
            </p:txBody>
          </p:sp>
          <p:pic>
            <p:nvPicPr>
              <p:cNvPr id="2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疫苗接种在预防传染病中的关键作用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家庭护理是疫苗接种后观察与护理的重要组成部分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家庭护理可以帮助家长及时发现疫苗接种后可能出现的副作用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家庭护理可以为儿童提供舒适的休息环境，促进免疫系统的恢复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家庭护理对于提高疫苗接种效果具有重要意义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良好的家庭护理可以降低疫苗接种后并发症的风险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良好的家庭护理有助于提高疫苗接种的保护效果，降低感染风险</a:t>
                </a:r>
                <a:endParaRPr/>
              </a:p>
            </p:txBody>
          </p:sp>
          <p:pic>
            <p:nvPicPr>
              <p:cNvPr id="25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家庭护理有助于提高家长对疫苗接种的信心和满意度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家庭护理可以让家长了解疫苗接种后的注意事项和护理方法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家庭护理有助于提高家长对疫苗接种的重视程度，提高疫苗接种率</a:t>
                </a:r>
                <a:endParaRPr/>
              </a:p>
            </p:txBody>
          </p:sp>
          <p:pic>
            <p:nvPicPr>
              <p:cNvPr id="26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家庭护理对疫苗接种后观察与护理的重要性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疫苗接种可以预防传染病，减少疾病对儿童生长发育的影响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良好的家庭护理可以为儿童提供舒适的生长环境，促进儿童身心健康</a:t>
                </a:r>
                <a:endParaRPr/>
              </a:p>
            </p:txBody>
          </p:sp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疫苗接种家庭护理有助于儿童健康成长</a:t>
                </a:r>
                <a:endParaRPr/>
              </a:p>
            </p:txBody>
          </p:sp>
        </p:grpSp>
        <p:grpSp>
          <p:nvGrpSpPr>
            <p:cNvPr id="26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疫苗接种可以帮助家长了解儿童疫苗接种后的注意事项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家庭护理可以帮助家长培养儿童良好的生活习惯，提高儿童免疫力</a:t>
                </a:r>
                <a:endParaRPr/>
              </a:p>
            </p:txBody>
          </p:sp>
          <p:sp>
            <p:nvSpPr>
              <p:cNvPr id="2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疫苗接种家庭护理有助于培养儿童良好的生活习惯</a:t>
                </a:r>
                <a:endParaRPr/>
              </a:p>
            </p:txBody>
          </p:sp>
        </p:grpSp>
        <p:grpSp>
          <p:nvGrpSpPr>
            <p:cNvPr id="27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疫苗接种可以帮助家长了解疫苗接种对儿童教育的重要性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良好的家庭护理有助于提高儿童教育水平，为儿童的未来发展奠定基础</a:t>
                </a:r>
                <a:endParaRPr/>
              </a:p>
            </p:txBody>
          </p:sp>
          <p:sp>
            <p:nvSpPr>
              <p:cNvPr id="2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疫苗接种家庭护理有助于提高儿童教育水平</a:t>
                </a:r>
                <a:endParaRPr/>
              </a:p>
            </p:txBody>
          </p:sp>
        </p:grpSp>
      </p:grpSp>
      <p:pic>
        <p:nvPicPr>
          <p:cNvPr id="27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疫苗接种家庭护理与儿童健康成长的关联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疫苗接种前的家庭准备工作</a:t>
            </a:r>
            <a:endParaRPr/>
          </a:p>
        </p:txBody>
      </p:sp>
      <p:sp>
        <p:nvSpPr>
          <p:cNvPr id="28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了解疫苗接种的种类</a:t>
                </a:r>
                <a:endParaRPr/>
              </a:p>
            </p:txBody>
          </p:sp>
          <p:sp>
            <p:nvSpPr>
              <p:cNvPr id="2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了解国家免疫规划内的疫苗接种种类和时间表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了解自费疫苗接种的种类和适应症</a:t>
                </a:r>
                <a:endParaRPr/>
              </a:p>
            </p:txBody>
          </p:sp>
        </p:grpSp>
        <p:grpSp>
          <p:nvGrpSpPr>
            <p:cNvPr id="2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了解疫苗接种的时间表</a:t>
                </a:r>
                <a:endParaRPr/>
              </a:p>
            </p:txBody>
          </p:sp>
          <p:sp>
            <p:nvSpPr>
              <p:cNvPr id="2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了解儿童疫苗接种的时间表，如新生儿期、婴儿期、幼儿期等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了解成人疫苗接种的时间表，如青少年期、成年期、老年期等</a:t>
                </a:r>
                <a:endParaRPr/>
              </a:p>
            </p:txBody>
          </p:sp>
        </p:grpSp>
        <p:grpSp>
          <p:nvGrpSpPr>
            <p:cNvPr id="2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了解疫苗接种的注意事项</a:t>
                </a:r>
                <a:endParaRPr/>
              </a:p>
            </p:txBody>
          </p:sp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了解疫苗接种前、中、后的注意事项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了解疫苗接种的禁忌症和慎用症</a:t>
                </a:r>
                <a:endParaRPr/>
              </a:p>
            </p:txBody>
          </p:sp>
        </p:grpSp>
      </p:grpSp>
      <p:pic>
        <p:nvPicPr>
          <p:cNvPr id="2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了解疫苗接种的种类与时间表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保持家庭环境的清洁</a:t>
                </a:r>
                <a:endParaRPr/>
              </a:p>
            </p:txBody>
          </p:sp>
          <p:sp>
            <p:nvSpPr>
              <p:cNvPr id="3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定期打扫家庭环境，保持空气流通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清洁家具、玩具等生活用品，减少细菌、病毒的传播</a:t>
                </a:r>
                <a:endParaRPr/>
              </a:p>
            </p:txBody>
          </p:sp>
        </p:grpSp>
        <p:grpSp>
          <p:nvGrpSpPr>
            <p:cNvPr id="30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进行家庭消毒</a:t>
                </a:r>
                <a:endParaRPr/>
              </a:p>
            </p:txBody>
          </p:sp>
          <p:sp>
            <p:nvSpPr>
              <p:cNvPr id="3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使用消毒液对家庭环境进行定期消毒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对餐具、毛巾等生活用品进行消毒处理</a:t>
                </a:r>
                <a:endParaRPr/>
              </a:p>
            </p:txBody>
          </p:sp>
        </p:grpSp>
        <p:grpSp>
          <p:nvGrpSpPr>
            <p:cNvPr id="30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保持儿童个人卫生</a:t>
                </a:r>
                <a:endParaRPr/>
              </a:p>
            </p:txBody>
          </p:sp>
          <p:sp>
            <p:nvSpPr>
              <p:cNvPr id="3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儿童养成良好的洗手习惯，减少细菌、病毒的传播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定期为儿童洗澡、换洗衣物，保持皮肤清洁</a:t>
                </a:r>
                <a:endParaRPr/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家庭环境的清洁与消毒措施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选择合适的接种场所</a:t>
                </a:r>
                <a:endParaRPr/>
              </a:p>
            </p:txBody>
          </p:sp>
          <p:sp>
            <p:nvSpPr>
              <p:cNvPr id="3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选择离家较近、交通便利的接种门诊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了解接种门诊的环境和设施，确保接种过程的舒适性</a:t>
                </a:r>
                <a:endParaRPr/>
              </a:p>
            </p:txBody>
          </p:sp>
        </p:grpSp>
        <p:grpSp>
          <p:nvGrpSpPr>
            <p:cNvPr id="31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2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准备舒适的接种环境</a:t>
                </a:r>
                <a:endParaRPr/>
              </a:p>
            </p:txBody>
          </p:sp>
          <p:sp>
            <p:nvSpPr>
              <p:cNvPr id="32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保持接种场所的温度适宜，避免儿童受凉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提供舒适的座椅，方便家长陪伴儿童等待接种</a:t>
                </a:r>
                <a:endParaRPr/>
              </a:p>
            </p:txBody>
          </p:sp>
        </p:grpSp>
        <p:grpSp>
          <p:nvGrpSpPr>
            <p:cNvPr id="32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准备接种所需物品</a:t>
                </a:r>
                <a:endParaRPr/>
              </a:p>
            </p:txBody>
          </p:sp>
          <p:sp>
            <p:nvSpPr>
              <p:cNvPr id="32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携带儿童预防接种证、身份证等相关证件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准备消毒棉球、创可贴等接种后所需的物品</a:t>
                </a:r>
                <a:endParaRPr/>
              </a:p>
            </p:txBody>
          </p: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为儿童准备舒适的接种环境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疫苗接种过程中的家庭护理要点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观察儿童在接种前的反应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了解儿童是否有发热、感冒等症状，如有不适，暂缓接种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了解儿童是否有过敏史，如有过敏史，告知医务人员并注意观察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观察儿童在接种过程中的反应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观察儿童在接种过程中是否出现疼痛、红肿等不适症状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观察儿童在接种过程中是否有异常反应，如昏厥、抽搐等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观察儿童在接种后的反应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观察儿童在接种后是否出现发热、头痛等不适症状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观察儿童在接种后是否有异常反应，如过敏反应、局部感染等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观察儿童在接种过程中的反应与症状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在接种前为儿童提供心理支持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向儿童解释疫苗接种的目的和意义，消除儿童的恐惧心理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鼓励儿童勇敢接种疫苗，树立自信心</a:t>
                </a:r>
                <a:endParaRPr/>
              </a:p>
            </p:txBody>
          </p:sp>
          <p:sp>
            <p:nvSpPr>
              <p:cNvPr id="3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在接种过程中为儿童提供心理支持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在接种过程中陪伴儿童，给予关爱和鼓励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与儿童进行轻松愉快的交谈，分散儿童的注意力</a:t>
                </a:r>
                <a:endParaRPr/>
              </a:p>
            </p:txBody>
          </p:sp>
          <p:sp>
            <p:nvSpPr>
              <p:cNvPr id="3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在接种后为儿童提供心理支持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对儿童的表现给予肯定和鼓励，表扬儿童的勇敢和坚强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关注儿童的情绪变化，及时发现并解决儿童的心理问题</a:t>
                </a:r>
                <a:endParaRPr/>
              </a:p>
            </p:txBody>
          </p:sp>
          <p:sp>
            <p:nvSpPr>
              <p:cNvPr id="4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提供心理支持与安抚儿童的情绪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接种后家庭护理的注意事项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注意观察儿童的接种反应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观察儿童接种后是否出现红肿、疼痛等局部反应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观察儿童接种后是否出现发热、头痛等全身反应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提供舒适的休息环境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为儿童提供柔软的床垫和枕头，避免儿童受凉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保持室内空气流通，避免空气污浊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注意儿童的饮食和休息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为儿童提供营养丰富、易消化的食物，避免辛辣、油腻等刺激性食物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保证儿童充足的睡眠，避免过度疲劳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https://d.book118.com/875101320231011104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疫苗接种家庭护理指南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2024-09-14T12:49:56.121</cp:lastPrinted>
  <dcterms:created xsi:type="dcterms:W3CDTF">2024-09-14T04:49:56Z</dcterms:created>
  <dcterms:modified xsi:type="dcterms:W3CDTF">2024-09-14T04:49:58Z</dcterms:modified>
</cp:coreProperties>
</file>