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B9B8C-1323-4236-9D9B-1D993B444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EF94E-9B16-403D-B0BC-77F041B80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D452C-A617-46FA-BCFF-8C606DC0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32469-DD42-4135-80A9-E8158C4B7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FF57F9-BC0D-4A77-9DC2-68E1317E5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BFD5B-73A8-450E-B9F3-D316C22CA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6A1721-4023-4575-B582-227744D86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91530-45AC-4033-9843-14FDB747D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D3299-7279-4186-9B06-A89EDF94B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621F6-9E38-4C11-85C6-EE850FA3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2DE48-189A-4BA4-9B0D-971E49C86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11003130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仓储库房管理核心概念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仓储库房管理工具与技术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仓储库房是指用于存储物品的场所，通常包括仓库、货栈等。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仓储库房具有存储、保管、分类、配送等多种功能，是物流和供应链管理中的重要环节。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保障生产与销售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仓储库房能够保障生产和销售的顺利进行，确保产品及时供应和交付。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合理的仓储管理能够降低库存成本、运输成本等，提高整体物流效率。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通过有效的仓储管理，确保产品品质和及时交付，提高客户满意度。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仓储库房的重要性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传统的仓储管理主要依靠人力和简单的工具，效率低下，管理粗放。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传统仓储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现代仓储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随着科技的发展，仓储管理逐渐实现自动化、智能化，提高了管理效率和精度。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未来仓储库房将更加注重智能化、绿色化、安全化等方面的建设和发展。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仓储库房的历史与发展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物资分类与编码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根据物资的属性、用途和特点进行分类，以便于管理和查询。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物资编码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为每一种物资赋予一个唯一的编码，确保物资信息的准确性和唯一性。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根据生产计划和采购计划制定入库计划，确保物资按时到货。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核对到货数量、规格等信息，确保与计划一致，并进行质量检验。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接收入库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将入库物资的信息录入管理系统，建立物资档案。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入库登记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物资入库管理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根据生产计划和销售需求制定出库计划，确保物资及时供应。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核对出库数量、规格等信息，确保与计划一致，并进行质量检验。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发货出库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将出库物资的信息录入管理系统，更新物资库存状态。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出库登记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物资出库管理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定期对库存物资进行盘点，确保库存数量与系统数据一致。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设置库存预警线，当库存量低于预警线时及时补货。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根据物资的消耗情况、采购周期等因素，合理安排采购和库存。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物资库存管理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制定盘点计划，确定盘点的范围、时间和人员。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对库存物资进行实地清点，核对数量、规格等信息。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根据盘点结果编制盘点报告，分析盘盈或盘亏的原因，提出改进措施。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盘点报告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物资盘点管理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仓储库房管理流程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核对物资的品种、规格、数量等信息，确保与采购订单一致。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将验收合格的物资进行入库登记，记录物资的存放位置和相关信息。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入库登记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将物资按照品种、规格、用途等分类存放，以便于后续的管理和查找。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分类存放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物资入库流程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出库申请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根据生产计划或销售订单，提出物资出库申请。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出库审核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对出库申请进行审核，确保其合理性和合法性。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出库备货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根据审核通过的出库申请，准备相应物资并进行出库登记。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发货运输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将出库物资进行包装、标记、装车等操作，确保物资安全送达目的地。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物资出库流程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定期对库存物资进行盘点，确保库存数量与账面数量一致。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根据库存情况，设置库存预警线，当库存量低于预警线时及时补货。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库存预警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根据实际需求和市场变化，对库存结构进行调整和优化。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库存优化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对过期、损坏或无法使用的库存物资进行报废处理，确保库存质量。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库存报废处理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物资库存管理流程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https://d.book118.com/875110031302011040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2024-09-01T00:47:25.976</cp:lastPrinted>
  <dcterms:created xsi:type="dcterms:W3CDTF">2024-08-31T16:47:25Z</dcterms:created>
  <dcterms:modified xsi:type="dcterms:W3CDTF">2024-08-31T16:47:28Z</dcterms:modified>
</cp:coreProperties>
</file>