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F1754-5C96-451D-84E2-7F237CFC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18B71-F3F4-4592-B5C7-A99FD2028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71E0E-74EB-487D-9355-F2C80399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C60C8-39A1-49B9-8689-AAE76BF66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CED17-05E8-4170-8A2C-9D06BA2A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FCDD8C-7315-4E37-BFFA-89091433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C57CF-DF3D-4A4D-BC29-EAF31FF61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B7D92-1F67-40AC-A0D9-123864E2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4016D-8277-426C-BA45-8F75906BF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8B79C-6D95-479D-8080-533B8828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1BFD6-86B2-4080-8BD3-03062906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120231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《我们的梦想》中国人中国梦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探寻中国梦的根源与内涵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中国人共同的中国梦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实现中国梦的路径与策略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中国梦在各行各业的体现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中国梦与个人梦想的融合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探寻中国梦的根源与内涵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古代辉煌历史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中国拥有悠久的历史和灿烂的文化，曾经创造出世界领先的科技、文化和经济成就，这是中国梦的历史根基。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近代屈辱与抗争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近代以来，中国经历了多次外来侵略和内部动荡，但中国人民从未放弃对民族复兴的追求，这是中国梦形成的重要背景。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当代发展与崛起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新中国成立以来，特别是改革开放以来，中国实现了从站起来、富起来到强起来的伟大飞跃，为中国梦的实现奠定了坚实基础。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国家富强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中国梦追求国家的繁荣富强，包括经济持续健康发展、人民生活水平全面提高、国防和军队现代化建设取得重大进展等。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民族振兴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中国梦强调中华民族的伟大复兴，包括民族文化的传承与创新、民族精神的弘扬与培育、民族凝聚力的增强等。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人民幸福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中国梦关注人民的福祉，追求更好的教育、更稳定的工作、更满意的收入、更可靠的社会保障、更高水平的医疗卫生服务、更舒适的居住条件、更优美的环境等。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中国梦的核心价值观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中国梦为民族复兴提供强大动力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中国梦激发了全体人民的爱国热情和奋斗精神，为实现民族复兴提供了强大的精神动力。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实现民族复兴是中国梦的核心目标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中国梦的提出，体现了中华民族对自身发展的美好愿景和坚定信心，实现民族复兴是全体中华儿女的共同心愿。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民族复兴需要多方面的努力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实现民族复兴需要经济、政治、文化、社会、生态文明等多方面的协同发展，需要全体人民共同努力。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中国梦与民族复兴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1000" r="1100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中国梦是在中国特色社会主义新时代提出的，具有鲜明的时代特征，体现了新时代中国人民的新期待和新追求。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中国梦不仅关注中国自身的发展，也关注世界的和平与发展，强调中国与世界各国的互利共赢和共同发展。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全球视野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中国梦坚持创新发展理念，鼓励创新思维和创新实践，推动中国经济社会的全面创新。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中国梦强调以人民为中心的发展思想，把增进人民福祉、促进人的全面发展作为出发点和落脚点。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中国梦的时代特征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中国人共同的中国梦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保持经济中高速增长，推动产业转型升级，实现经济持续健康发展。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经济持续健康发展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积极参与全球治理，推动国际秩序朝着更加公正合理的方向发展，提升中国的国际影响力和话语权。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国际地位显著提升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全面加强国防和军队建设，实现军事装备现代化，提高信息化条件下的作战能力，维护国家主权、安全和发展利益。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国防和军队现代化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国家富强：经济实力与国际地位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深入挖掘和阐发中华优秀传统文化的时代价值，推动中华文化的创造性转化和创新性发展。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完善公共文化服务体系，推动文化产业成为国民经济支柱性产业，增强文化整体实力和竞争力。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促进文化事业和文化产业发展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加强对外文化交流与合作，推动中华文化走向世界，增强中华文化国际影响力。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提高国家文化软实力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民族振兴：文化传承与创新发展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完善社会保障体系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建立更加公平可持续的社会保障制度，完善社会保险、社会救助、社会福利等制度，保障群众基本生活。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促进教育公平与质量提升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推动义务教育均衡发展，普及高中阶段教育，提高高等教育质量，让每个孩子都能享有公平而有质量的教育。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提高居民收入水平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保持居民收入增长与经济增长同步，提高劳动报酬在初次分配中的比重，健全再分配调节机制。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人民幸福：生活品质与社会保障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推动构建人类命运共同体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秉持共商共建共享的全球治理观，积极参与全球治理体系改革和建设，推动构建人类命运共同体。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促进全球治理体系变革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推动全球治理体系朝着更加公正合理的方向发展，维护国际公平正义，反对霸权主义和强权政治。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加强与发展中国家的团结合作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秉持正确义利观和真实亲诚理念加强同发展中国家团结合作，维护发展中国家共同利益。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和谐世界：国际合作与交流互鉴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实现中国梦的路径与策略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坚定中国特色社会主义道路自信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深刻认识中国特色社会主义道路的历史必然性、理论科学性和实践优越性，不断增强道路自信。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完善中国特色社会主义制度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推动中国特色社会主义制度更加成熟更加定型，为党和国家事业发展、为人民幸福安康、为社会和谐稳定、为国家长治久安提供一整套更完备、更稳定、更管用的制度体系。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坚持以人民为中心的发展思想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始终把人民放在心中最高位置，不断实现好、维护好、发展好最广大人民根本利益，让改革发展成果更多更公平惠及全体人民。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坚持中国特色社会主义道路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636" b="1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004" b="23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全面深化改革，扩大对外开放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完善现代市场体系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加快形成企业自主经营、公平竞争，消费者自由选择、自主消费，商品和要素自由流动、平等交换的现代市场体系。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转变政府职能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深化行政体制改革，创新行政管理方式，增强政府公信力和执行力，建设法治政府和服务型政府。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深化财税体制改革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建立现代财政制度，发挥中央和地方两个积极性。改进预算管理制度，完善税收制度，建立事权和支出责任相适应的制度。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https://d.book118.com/875112023114011103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2024-09-12T15:39:34.605</cp:lastPrinted>
  <dcterms:created xsi:type="dcterms:W3CDTF">2024-09-12T07:39:34Z</dcterms:created>
  <dcterms:modified xsi:type="dcterms:W3CDTF">2024-09-12T07:39:36Z</dcterms:modified>
</cp:coreProperties>
</file>