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9EFC3A6-416F-4E28-8CA5-4F049AFDC9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2D4F9A-1175-4E0C-BF9D-CA6FA0F167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2392409-DFD3-408E-938E-0BB82C5BEF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FD1B7B-00BB-4FA1-AA37-93D299C432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9403D66-1DFA-41EE-AC72-812E12EEB5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90BC3DF-D657-4962-921A-EBB0A8D7707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08EBBDF-076A-4B39-9BAD-9093F9C8E4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531A16-E6B7-4EB5-99F0-9338F189B5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73C925-8556-4B03-9228-AAED4E2426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243878-E356-4D03-9F9B-CD706C5990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9E9AFE-8956-4CB4-A4A9-41065D194A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511323420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商贸仓储企业安全生产风险分级管控的合规性要求</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安全生产风险分级管控概述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商贸仓储企业安全生产现状及风险分析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风险分级管控策略及措施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合规性要求及监管政策解读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风险分级管控实施与持续改进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案例分析与实践经验分享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为了加强商贸仓储企业安全生产管理，预防和减少生产安全事故，保障人民群众生命和财产安全，制定本合规性要求。</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随着我国经济的快速发展，商贸仓储行业规模不断扩大，安全生产风险也随之增加。为了规范企业安全生产行为，提高安全管理水平，需要对商贸仓储企业安全生产风险进行分级管控。</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68" r="3256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273" r="35273"/>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适用范围和对象</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商贸仓储企业主要负责人、安全管理人员、从业人员等应当遵守本合规性要求，加强企业安全生产管理，确保企业安全生产。</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本合规性要求适用于所有从事商贸仓储活动的企业，包括但不限于仓库、堆场、物流中心等。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安全生产风险分级管控概述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风险分级管控是指根据商贸仓储企业生产过程中存在的不同风险级别，采取相应的管理措施和技术手段，对风险进行识别、评估、控制和监督，以确保企业安全生产。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实施风险分级管控有助于企业全面了解和掌握自身安全风险状况，为制定针对性的安全管理策略和措施提供依据，降低事故发生的概率和影响，保障员工生命安全和企业财产安全。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8750" r="287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风险分级管控的定义和意义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风险分级管控应遵循科学的方法和手段，确保评估结果真实、客观、准确。</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应从全局角度出发，对企业生产过程中的各个环节和要素进行全面、系统的风险评估。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风险分级管控的原则和目标</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系统性原则</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科学性原则</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3125" r="3312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可操作性原则</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制定的风险管控措施应具有可操作性，便于企业实施和执行。</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持续改进原则</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风险分级管控是一个持续的过程，应定期进行评估和更新，以适应企业生产环境和安全需求的变化。</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风险分级管控的原则和目标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风险分级管控的原则和目标</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降低事故发生率</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通过实施风险分级管控，减少生产过程中的安全隐患，降低事故发生的概率。</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提高安全管理水平</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强化企业的安全管理能力，提升员工的安全意识和操作技能。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保障企业生产安全</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确保企业在安全、稳定的生产环境中运行，保障员工生命安全和企业财产安全。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促进企业可持续发展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安全生产是企业可持续发展的重要保障，实施风险分级管控有助于提升企业的整体竞争力和社会形象。</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风险分级管控的原则和目标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商贸仓储企业安全生产现状及风险分析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407" b="40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3107" b="310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商贸仓储企业安全生产现状</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安全管理体系建设不足</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部分企业缺乏完善的安全管理体系，安全生产责任制落实不到位，安全规章制度执行不严格。</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安全投入不足</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一些企业在安全设施、安全培训、应急救援等方面的投入不足，导致安全隐患无法及时消除。</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从业人员安全意识不强</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部分从业人员对安全生产的重要性认识不足，缺乏必要的安全知识和操作技能。</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通过对商贸仓储企业的全面排查，识别出存在的危险源和安全隐患，包括火灾、爆炸、中毒、坍塌等风险。</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风险识别</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对识别出的风险进行评估，确定风险的等级和影响范围，为后续的风险管控提供依据。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风险评估</a:t>
            </a:r>
          </a:p>
        </p:txBody>
      </p:sp>
      <p:pic>
        <p:nvPicPr>
          <p:cNvPr id="10" name="Picture 10"/>
          <p:cNvPicPr>
            <a:picLocks noChangeAspect="1"/>
          </p:cNvPicPr>
          <p:nvPr/>
        </p:nvPicPr>
        <p:blipFill>
          <a:blip r:embed="rId3"/>
          <a:srcRect l="16750" r="167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根据风险评估结果，制定相应的风险管控措施，包括技术措施、管理措施和应急措施等，确保风险得到有效控制。</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风险管控措施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安全生产风险识别与评估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风险分级管控策略及措施</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根据商贸仓储企业的特点，将安全生产风险分为重大风险、较大风险、一般风险和低风险四个等级，具体标准应结合企业实际情况制定。</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风险分级标准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针对不同等级的风险，采取相应的管控策略，包括预防控制、应急准备、风险转移等，确保各级风险得到有效控制。</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管控策略</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风险分级标准与管控策略</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重大风险管控措施</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制定专项应急预案，定期组织演练；加强现场安全管理，确保设施设备安全运行；建立风险监测和预警机制，及时发现并处理风险。</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一般风险管控措施</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加强日常安全检查和巡查，确保各项安全措施得到落实；定期开展安全培训和演练，提高员工安全意识和操作技能；建立安全风险档案，对风险进行动态管理。</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低风险管控措施</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加强安全宣传和教育，提高员工安全意识；定期开展安全检查和评估，确保各项安全措施得到落实；建立安全风险预警机制，及时发现并处理潜在风险。</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较大风险管控措施</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完善安全管理制度和操作规程，加强员工培训和教育；定期开展风险评估和隐患排查，及时整改存在的问题；建立风险报告和处置机制，确保风险得到及时有效处理。</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针对不同风险的管控措施</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合规性要求及监管政策解读</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05</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https://d.book118.com/875113234201011110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2024-09-15T19:18:50.854</cp:lastPrinted>
  <dcterms:created xsi:type="dcterms:W3CDTF">2024-09-15T11:18:50Z</dcterms:created>
  <dcterms:modified xsi:type="dcterms:W3CDTF">2024-09-15T11:18:53Z</dcterms:modified>
</cp:coreProperties>
</file>