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9C588-C599-4C62-AEAC-F387002A6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824E0-6091-4096-A234-E29F39940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0FFC0-6050-427E-BF4E-37405D64B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9ED0A-E770-45FF-88BE-221003DBD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D3991E-0EF1-4562-AC55-B8DB16FC6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4FD1D0-7B22-4FC0-9B15-0A9AE59F6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4AEFDF-81E5-43F5-878D-C75EE0228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E720B-C8E5-4414-9BDF-91DB226EB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887335-6AE0-45B0-A669-B1265DEC5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22888-0BC3-42F9-8518-7D8D80965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1B626-0CB1-4C31-9679-8B5AEA594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114120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项目管理之风险管理\n## 1.风险管理在项目管理中的重要性\n### 1.1风险管理对项目的成功与否的影响\n### 1.2风险管理在项目计划阶段的作用\n### 1.3风险管理在项目实施过程中的持续监控\n## 2.风险识别与评估\n### 2.1识别项目中的潜在风险\n### 2.2评估风险的概率和影响程度\n### 2.3建立项目风险清单\n## 3.风险应对策略制定\n### 3.1制定针对不同类型风险的应对策略\n### 3.2确保应对策略的可行性和有效性\n### 3.3风险应对策略的实施与监控\n## 4.风险转移与缓解\n### 4.1通过保险和责任合同进行风险转移\n### 4.2采用风险缓解措施降低风险概率和影响\n### 4.3持续监控风险转移和缓解措施的效果\n## 5.风险沟通与监控\n### 5.1确保项目团队成员对风险管理的认识和参与\n### 5.2建立风险沟通机制和流程\n### 5.3持续监控风险和应对策略的有效性\n## 6.案例分析：成功的项目风险管理实践\n### 6.1分析成功项目风险管理的关键要素\n### 6.2从案例中学习项目风险管理的经验教训\n### 6.3如何将案例中的经验应用到实际项目中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项目管理之风险管理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风险管理在项目管理中的重要性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识别潜在风险，提前制定应对策略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降低风险对项目进度和质量的影响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提高项目团队的应对能力和信心</a:t>
                </a:r>
                <a:endParaRPr/>
              </a:p>
            </p:txBody>
          </p:sp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风险管理可以降低项目失败的可能性</a:t>
                </a:r>
                <a:endParaRPr/>
              </a:p>
            </p:txBody>
          </p:sp>
        </p:grpSp>
        <p:grpSp>
          <p:nvGrpSpPr>
            <p:cNvPr id="22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通过风险应对策略，确保项目按计划进行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及时发现和解决问题，避免项目延期或超预算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提高项目质量和客户满意度</a:t>
                </a:r>
                <a:endParaRPr/>
              </a:p>
            </p:txBody>
          </p:sp>
          <p:sp>
            <p:nvSpPr>
              <p:cNvPr id="22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风险管理可以提高项目的成功率</a:t>
                </a:r>
                <a:endParaRPr/>
              </a:p>
            </p:txBody>
          </p:sp>
        </p:grpSp>
        <p:grpSp>
          <p:nvGrpSpPr>
            <p:cNvPr id="22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降低项目成本，减少资源浪费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提高项目收益，增加投资回报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提高项目可持续性，降低维护成本</a:t>
                </a:r>
                <a:endParaRPr/>
              </a:p>
            </p:txBody>
          </p:sp>
          <p:sp>
            <p:nvSpPr>
              <p:cNvPr id="23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风险管理有助于提高项目的经济效益</a:t>
                </a:r>
                <a:endParaRPr/>
              </a:p>
            </p:txBody>
          </p:sp>
        </p:grpSp>
      </p:grpSp>
      <p:pic>
        <p:nvPicPr>
          <p:cNvPr id="23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风险管理对项目的成功与否的影响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风险管理有助于明确项目目标</a:t>
                </a:r>
                <a:endParaRPr/>
              </a:p>
            </p:txBody>
          </p:sp>
          <p:sp>
            <p:nvSpPr>
              <p:cNvPr id="24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识别项目中的潜在风险，确保目标的可实现性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分析风险因素，调整项目目标和工作计划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制定针对性的风险应对策略，保障项目目标的实现</a:t>
                </a:r>
                <a:endParaRPr/>
              </a:p>
            </p:txBody>
          </p:sp>
        </p:grpSp>
        <p:grpSp>
          <p:nvGrpSpPr>
            <p:cNvPr id="24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风险管理有助于优化项目资源分配</a:t>
                </a:r>
                <a:endParaRPr/>
              </a:p>
            </p:txBody>
          </p:sp>
          <p:sp>
            <p:nvSpPr>
              <p:cNvPr id="24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识别项目资源需求，合理分配人力、物力和财力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评估资源风险，确保资源的充足和可持续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制定资源风险应对策略，提高资源利用效率</a:t>
                </a:r>
                <a:endParaRPr/>
              </a:p>
            </p:txBody>
          </p:sp>
        </p:grpSp>
        <p:grpSp>
          <p:nvGrpSpPr>
            <p:cNvPr id="24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风险管理有助于制定合理的项目时间表</a:t>
                </a:r>
                <a:endParaRPr/>
              </a:p>
            </p:txBody>
          </p:sp>
          <p:sp>
            <p:nvSpPr>
              <p:cNvPr id="2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识别时间风险，制定合理的项目进度计划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评估时间风险，确保项目按计划进行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制定时间风险应对策略，应对项目延误和突发事件</a:t>
                </a:r>
                <a:endParaRPr/>
              </a:p>
            </p:txBody>
          </p:sp>
        </p:grpSp>
      </p:grpSp>
      <p:pic>
        <p:nvPicPr>
          <p:cNvPr id="24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风险管理在项目计划阶段的作用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风险管理有助于及时发现和解决问题</a:t>
                </a:r>
                <a:endParaRPr/>
              </a:p>
            </p:txBody>
          </p:sp>
          <p:sp>
            <p:nvSpPr>
              <p:cNvPr id="25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持续监控项目风险，及时发现潜在问题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制定针对性的应对策略，解决问题和降低风险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跟踪应对策略的实施效果，确保问题得到解决</a:t>
                </a:r>
                <a:endParaRPr/>
              </a:p>
            </p:txBody>
          </p:sp>
        </p:grpSp>
        <p:grpSp>
          <p:nvGrpSpPr>
            <p:cNvPr id="25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风险管理有助于调整项目计划和资源分配</a:t>
                </a:r>
                <a:endParaRPr/>
              </a:p>
            </p:txBody>
          </p:sp>
          <p:sp>
            <p:nvSpPr>
              <p:cNvPr id="2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根据风险监控结果，调整项目目标和计划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重新分配资源，应对风险和问题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持续监控项目进度和资源利用，确保项目顺利进行</a:t>
                </a:r>
                <a:endParaRPr/>
              </a:p>
            </p:txBody>
          </p:sp>
        </p:grpSp>
        <p:grpSp>
          <p:nvGrpSpPr>
            <p:cNvPr id="26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风险管理有助于提高项目团队的应对能力</a:t>
                </a:r>
                <a:endParaRPr/>
              </a:p>
            </p:txBody>
          </p:sp>
          <p:sp>
            <p:nvSpPr>
              <p:cNvPr id="26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通过风险监控，提高项目团队的风险意识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培训项目团队成员，提高应对风险的能力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建立风险沟通机制，加强团队间的信息交流和协作</a:t>
                </a:r>
                <a:endParaRPr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风险管理在项目实施过程中的持续监控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风险识别与评估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通过收集信息和数据，识别项目中的潜在风险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了解项目背景和外部环境，识别潜在风险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分析项目需求和目标，识别潜在风险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审查项目资源和能力，识别潜在风险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采用多种方法和工具，识别项目中的潜在风险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使用风险清单和检查表，识别风险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进行头脑风暴和专家意见，识别风险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采用定性和定量分析方法，识别风险</a:t>
                </a:r>
                <a:endParaRPr/>
              </a:p>
            </p:txBody>
          </p:sp>
          <p:pic>
            <p:nvPicPr>
              <p:cNvPr id="28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建立风险识别的定期和持续机制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定期进行风险识别，确保潜在风险得到及时发现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建立风险识别的反馈机制，调整风险识别方法和频率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提高项目团队的风险识别能力，确保潜在风险得到识别</a:t>
                </a:r>
                <a:endParaRPr/>
              </a:p>
            </p:txBody>
          </p:sp>
          <p:pic>
            <p:nvPicPr>
              <p:cNvPr id="28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识别项目中的潜在风险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使用风险矩阵和等级划分，评估风险概率和影响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进行统计分析和历史数据对比，评估风险概率和影响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采用专家意见和模型预测，评估风险概率和影响</a:t>
                </a:r>
                <a:endParaRPr/>
              </a:p>
            </p:txBody>
          </p:sp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采用定性和定量方法，评估风险的概率和影响程度</a:t>
                </a:r>
                <a:endParaRPr/>
              </a:p>
            </p:txBody>
          </p:sp>
        </p:grpSp>
        <p:grpSp>
          <p:nvGrpSpPr>
            <p:cNvPr id="29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评估风险因素的性质和来源，判断风险概率和影响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考虑风险因素之间的关联和相互作用，评估风险概率和影响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分析项目环境和条件，评估风险概率和影响</a:t>
                </a:r>
                <a:endParaRPr/>
              </a:p>
            </p:txBody>
          </p:sp>
          <p:sp>
            <p:nvSpPr>
              <p:cNvPr id="29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考虑多种因素，全面评估风险的概率和影响程度</a:t>
                </a:r>
                <a:endParaRPr/>
              </a:p>
            </p:txBody>
          </p:sp>
        </p:grpSp>
        <p:grpSp>
          <p:nvGrpSpPr>
            <p:cNvPr id="29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定期进行风险评估，确保风险得到及时评估和调整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建立风险评估的反馈机制，调整风险评估方法和频率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提高项目团队的风险评估能力，确保风险得到准确评估</a:t>
                </a:r>
                <a:endParaRPr/>
              </a:p>
            </p:txBody>
          </p:sp>
          <p:sp>
            <p:nvSpPr>
              <p:cNvPr id="29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建立风险评估的定期和持续机制</a:t>
                </a:r>
                <a:endParaRPr/>
              </a:p>
            </p:txBody>
          </p:sp>
        </p:grpSp>
      </p:grpSp>
      <p:pic>
        <p:nvPicPr>
          <p:cNvPr id="30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0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评估风险的概率和影响程度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根据风险识别和评估结果，建立项目风险清单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整理潜在风险，建立风险清单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评估风险概率和影响程度，为风险应对策略提供依据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跟踪风险清单的变化，调整风险应对策略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风险清单应包括风险名称、概率、影响程度等信息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风险名称：简洁明了地描述风险事件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概率：描述风险发生的可能性，用百分比表示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影响程度：描述风险对项目的影响程度，用等级表示</a:t>
                </a:r>
                <a:endParaRPr/>
              </a:p>
            </p:txBody>
          </p:sp>
          <p:pic>
            <p:nvPicPr>
              <p:cNvPr id="31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建立风险清单的更新和维护机制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根据风险监控结果，更新风险清单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调整风险应对策略，应对新的风险和挑战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提高项目团队的风险管理能力，确保风险清单的有效性</a:t>
                </a:r>
                <a:endParaRPr/>
              </a:p>
            </p:txBody>
          </p:sp>
          <p:pic>
            <p:nvPicPr>
              <p:cNvPr id="32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建立项目风险清单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风险应对策略制定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针对发生概率高的风险，制定预防和应对措施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针对影响程度高的风险，制定缓解和补救措施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针对其他风险，制定相应的应对策略和计划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根据风险清单，制定针对不同类型风险的应对策略</a:t>
                </a:r>
                <a:endParaRPr/>
              </a:p>
            </p:txBody>
          </p:sp>
        </p:grpSp>
        <p:grpSp>
          <p:nvGrpSpPr>
            <p:cNvPr id="1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策略目标：明确应对策略的目的和预期效果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实施方法：描述应对策略的具体措施和执行流程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监控标准：制定应对策略的监控指标和标准，确保策略实施效果</a:t>
                </a:r>
                <a:endParaRPr/>
              </a:p>
            </p:txBody>
          </p:sp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应对策略应包括策略目标、实施方法和监控标准</a:t>
                </a:r>
                <a:endParaRPr/>
              </a:p>
            </p:txBody>
          </p:sp>
        </p:grpSp>
        <p:grpSp>
          <p:nvGrpSpPr>
            <p:cNvPr id="2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根据风险监控结果，调整应对策略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优化应对策略的实施方法和监控标准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提高项目团队的风险应对能力，确保应对策略的有效性</a:t>
                </a:r>
                <a:endParaRPr/>
              </a:p>
            </p:txBody>
          </p:sp>
          <p:sp>
            <p:nvSpPr>
              <p:cNvPr id="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建立应对策略的持续优化和调整机制</a:t>
                </a:r>
                <a:endParaRPr/>
              </a:p>
            </p:txBody>
          </p:sp>
        </p:grpSp>
      </p:grpSp>
      <p:pic>
        <p:nvPicPr>
          <p:cNvPr id="2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制定针对不同类型风险的应对策略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应对策略应具有可行性和可操作性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考虑项目资源和能力，确保应对策略的可实施性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考虑项目环境和条件，确保应对策略的适应性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考虑项目目标和计划，确保应对策略的一致性</a:t>
                </a:r>
                <a:endParaRPr/>
              </a:p>
            </p:txBody>
          </p:sp>
          <p:sp>
            <p:nvSpPr>
              <p:cNvPr id="3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应对策略应具有有效性和针对性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针对不同类型的风险，制定针对性的应对策略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考虑风险因素之间的关联和相互作用，制定综合性的应对策略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通过实施应对策略，降低风险的概率和影响程度</a:t>
                </a:r>
                <a:endParaRPr/>
              </a:p>
            </p:txBody>
          </p:sp>
          <p:sp>
            <p:nvSpPr>
              <p:cNvPr id="3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建立应对策略的评估和调整机制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定期评估应对策略的实施效果，调整策略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根据项目团队和利益相关者的反馈，优化应对策略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提高项目团队的风险应对能力，确保应对策略的有效性</a:t>
                </a:r>
                <a:endParaRPr/>
              </a:p>
            </p:txBody>
          </p:sp>
          <p:sp>
            <p:nvSpPr>
              <p:cNvPr id="4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确保应对策略的可行性和有效性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制定应对策略的实施计划和时间表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根据应对策略，制定具体的实施计划和任务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分配实施责任和资源，确保策略的顺利实施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制定实施计划的时间表，跟踪策略实施进度</a:t>
                </a:r>
                <a:endParaRPr/>
              </a:p>
            </p:txBody>
          </p:sp>
          <p:sp>
            <p:nvSpPr>
              <p:cNvPr id="5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监控应对策略的实施效果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采用定性和定量方法，监控策略实施效果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建立策略实施的反馈机制，调整策略实施方法和频率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提高项目团队的风险应对能力，确保策略实施效果</a:t>
                </a:r>
                <a:endParaRPr/>
              </a:p>
            </p:txBody>
          </p:sp>
          <p:sp>
            <p:nvSpPr>
              <p:cNvPr id="5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根据监控结果，调整应对策略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根据风险监控结果，调整应对策略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优化应对策略的实施方法和监控标准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提高项目团队的风险应对能力，确保应对策略的有效性</a:t>
                </a:r>
                <a:endParaRPr/>
              </a:p>
            </p:txBody>
          </p:sp>
          <p:sp>
            <p:nvSpPr>
              <p:cNvPr id="5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风险应对策略的实施与监控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https://d.book118.com/875114120004011114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项目管理之风险管理</vt:lpstr>
      <vt:lpstr>风险管理在项目管理中的重要性</vt:lpstr>
      <vt:lpstr>PowerPoint Presentation</vt:lpstr>
      <vt:lpstr>PowerPoint Presentation</vt:lpstr>
      <vt:lpstr>PowerPoint Presentation</vt:lpstr>
      <vt:lpstr>风险识别与评估</vt:lpstr>
      <vt:lpstr>PowerPoint Presentation</vt:lpstr>
      <vt:lpstr>PowerPoint Presentation</vt:lpstr>
      <vt:lpstr>PowerPoint Presentation</vt:lpstr>
      <vt:lpstr>风险应对策略制定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2024-09-20T23:22:55.864</cp:lastPrinted>
  <dcterms:created xsi:type="dcterms:W3CDTF">2024-09-20T15:22:55Z</dcterms:created>
  <dcterms:modified xsi:type="dcterms:W3CDTF">2024-09-20T15:22:57Z</dcterms:modified>
</cp:coreProperties>
</file>