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D03FC2-97AD-4872-80CB-CAA02C094C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060394-081D-4588-BF3A-252AEABDE8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7BD8B9-0311-468F-9DFB-2527223DE1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9525EE8-0696-4F31-A1DB-50D9C443D5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5BA43AC-7970-4765-8D03-A49BFF9E28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F83F716-B9F9-41F2-A5B1-5BEF1F745B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061DEA6-C224-4BA6-9033-7880A07F17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B2EFBDE-3D9E-42C8-8F2C-FFBED1800F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DD0DEA4-841E-43E4-9E5A-887619BCB7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646144-852A-45EE-91C5-3BC64AD8DD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637427-11CB-4B8E-9570-C41C4AC595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0.jpeg" /><Relationship Id="rId6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7511433434401111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0273" y="1178092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体育产业人员培训的项目管理与绩效评估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0273" y="4923826"/>
            <a:ext cx="234850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汇报人：PPT可修改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0273" y="5423697"/>
            <a:ext cx="3212609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2024-01-31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体育产业人员培训背景与意义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体育产业人员培训项目规划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体育产业人员培训项目管理实施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体育产业人员培训绩效评估方法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体育产业人员培训项目案例分析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体育产业人员培训未来发展趋势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体育产业人员培训背景与意义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4407" r="440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体育产业发展现状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体育产业规模持续扩大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随着全球健康意识的提高，体育产业已成为重要的经济增长点，涵盖体育赛事、健身休闲、体育器材等多个领域。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产业链不断完善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从上游的体育赛事组织与策划，到中游的体育器材与装备生产，再到下游的体育健身与休闲服务，体育产业链已逐渐形成并不断完善。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创新与科技驱动发展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科技创新为体育产业带来新的发展机遇，如智能健身设备、虚拟现实技术在体育领域的应用等。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875" r="16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随着体育产业的快速发展，对从业人员的专业素质要求越来越高，需要进行系统的培训以提升其综合能力。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提升从业人员素质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体育产业不断创新发展，要求从业人员具备创新思维和适应变革的能力，培训可以帮助他们更好地适应产业变革。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适应产业变革与创新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通过培训，从业人员可以掌握更专业的知识和技能，提高服务质量，从而提升整个体育产业的竞争力。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提高服务质量与竞争力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人员培训需求及重要性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确保培训项目顺利实施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项目管理可以确保体育产业人员培训项目的顺利实施，包括制定培训计划、组织培训资源、监控培训过程等。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评估培训效果与价值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绩效评估可以评估体育产业人员培训项目的效果和价值，包括评估参训人员的学习成果、培训对提升工作绩效的贡献等。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优化培训项目与提高投资回报率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通过项目管理与绩效评估，可以及时发现培训项目存在的问题和不足，进行优化和改进，从而提高培训投资回报率。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项目管理与绩效评估目的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体育产业人员培训项目规划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7118" r="27118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明确体育产业人员培训的具体目标，如提高专业技能、增强团队协作能力、提升管理水平等。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培训目标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根据培训目标，设计相应的培训课程和内容，包括理论知识、实践操作、案例分析等。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内容设计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培训目标与内容设计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90" r="9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采用多种培训方法，如讲座、研讨会、实践操作、在线学习等，以满足不同学员的学习需求。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合理安排培训时间，确保学员能够充分参与培训活动，同时避免影响正常工作。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培训方法与时间安排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时间安排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培训方法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资源需求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评估培训所需的资源，包括场地、设备、教材、师资等，并确保资源的充分利用。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预算编制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根据资源需求和培训规模，编制合理的培训预算，包括直接成本和间接成本，以确保培训项目的顺利实施。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资源需求与预算编制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体育产业人员培训项目管理实施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建立有效的沟通机制，确保团队成员之间的信息交流和协作顺畅。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根据团队成员的专长和经验进行合理分工，提高工作效率和质量。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9585" r="9585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9575" r="9575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9575" r="9575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明确项目团队成员的角色和职责，包括项目经理、培训师、课程设计师等。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团队组建与分工协作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7481" r="27481"/>
          <a:stretch>
            <a:fillRect/>
          </a:stretch>
        </p:blipFill>
        <p:spPr>
          <a:xfrm>
            <a:off x="6416218" y="1873250"/>
            <a:ext cx="2285142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989" r="16989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572" r="23572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783" r="18783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3" name="AutoShape 13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5" name="TextBox 15"/>
          <p:cNvSpPr txBox="1"/>
          <p:nvPr/>
        </p:nvSpPr>
        <p:spPr>
          <a:xfrm>
            <a:off x="705451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571418" y="3467100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265251" y="3471017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进度控制与质量管理</a:t>
              </a:r>
            </a:p>
          </p:txBody>
        </p:sp>
      </p:grpSp>
      <p:sp>
        <p:nvSpPr>
          <p:cNvPr id="40" name="TextBox 40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制定详细的项目计划，包括培训时间、地点、人员、物资等资源的安排。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设立里程碑和关键节点，对项目进度进行实时跟踪和监控。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建立完善的质量管理体系，确保培训课程和服务质量符合标准和要求。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定期进行质量评估和反馈，及时调整和改进工作方案。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416218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https://d.book118.com/875114334344011113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2024-09-20T21:19:32.426</cp:lastPrinted>
  <dcterms:created xsi:type="dcterms:W3CDTF">2024-09-20T13:19:32Z</dcterms:created>
  <dcterms:modified xsi:type="dcterms:W3CDTF">2024-09-20T13:19:34Z</dcterms:modified>
</cp:coreProperties>
</file>