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587B5-2023-4047-AD25-3DFEA66DA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7BB42-346E-4127-8B8E-CA5BB979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7D091-0E79-4AAB-9A6E-938AFB05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E19DF-9482-4B28-A046-CFB855539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563D5-7995-4151-B10E-02E234AD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30595-F8F6-4021-89B3-F661D38F1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813F5F-286E-4FAD-AF6E-A6022D830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282BF-CE5D-44FE-8E9D-9CF49CC32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5B376-39BF-4421-8F37-BD2A06212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B48BD-A481-4FFB-A831-C30158E4E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85AF6-D3DD-4CCA-9293-93B4F9EA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22210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安全管理制度在企业生产中的应用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安全管理制度在企业生产中的应用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安全管理制度是指企业为了保障员工的人身安全和财产安全，预防各类事故的发生，依据国家法律法规、行业标准和内部实际情况而制定的相关规章制度的总称。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安全管理制度是企业安全管理的基础，是保障企业安全生产的重要措施。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安全管理制度能够规范企业的安全生产行为，及时发现和消除安全隐患，有效预防事故的发生。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安全管理制度能够提高企业的安全管理水平，树立企业良好的社会形象。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安全管理制度能够保障员工的生命安全和身体健康，维护员工的合法权益。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安全管理制度能够使员工明确安全操作规程和安全注意事项，提高员工的安全意识和安全操作技能。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企业应依据国家法律法规、行业标准和内部实际情况制定安全管理制度，并经过充分讨论和审查。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企业应对安全管理制度的执行情况进行监督和检查，及时发现和纠正违规行为。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企业应对安全管理制度进行持续改进，不断完善相关规章制度，提高企业的安全管理水平。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企业应对员工进行安全管理制度的宣传和培训，确保员工了解和掌握相关规章制度。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安全管理制度在企业生产中的应用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安全生产责任制度是安全管理制度的核心，它明确了各级管理人员和员工在安全生产中的职责和义务。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企业应制定安全生产责任制，明确各级管理人员和员工的安全生产职责，并建立相应的考核和奖惩机制，确保各项安全工作得到有效落实。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安全培训教育制度是提高员工安全意识和技能的重要手段。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企业应定期开展安全培训教育活动，包括新员工入职安全教育、在岗员工安全技能培训、特种作业人员培训等，确保员工具备必要的安全知识和技能。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安全培训教育制度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97" b="69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安全检查与隐患排查制度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安全检查与隐患排查制度是预防事故发生的重要措施。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企业应定期进行安全检查和隐患排查，及时发现和消除安全隐患，确保生产过程的安全可控。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生产安全事故管理制度是应对突发事件的必要手段。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企业应建立生产安全事故管理制度，明确事故报告、调查、处理和整改的程序和方法，确保事故得到及时、公正、合理的处理。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生产安全事故管理制度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劳动防护用品管理制度是保障员工人身安全的重要措施。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企业应制定劳动防护用品管理制度，明确各类劳动防护用品的配备标准、使用方法和管理要求，确保员工在工作过程中得到必要的防护保障。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劳动防护用品管理制度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https://d.book118.com/875122210322011111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2024-09-17T21:36:45.212</cp:lastPrinted>
  <dcterms:created xsi:type="dcterms:W3CDTF">2024-09-17T13:36:45Z</dcterms:created>
  <dcterms:modified xsi:type="dcterms:W3CDTF">2024-09-17T13:36:47Z</dcterms:modified>
</cp:coreProperties>
</file>