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561443-C737-4D0C-BC35-A64C271DB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99D6A-590D-42A8-8B28-9C0B02385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A1775B-79F5-4D86-9962-3E32BA67A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B718BE-BEAD-4B0E-9A3E-7E25C5C30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940286-FCF1-4864-9D62-B053F961A2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EAABFF-5AB9-4D59-A155-E393A99077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7C4A54-1643-4F15-BC96-442BEBE712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C5CB8-043E-40B8-8D1D-1DCE2BCB6A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1CC298-328D-4CF8-A8C8-C78EB68B4F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63F260-08F8-49E5-AE16-1140B5812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B59692-D33E-41D6-A50F-294769018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2304131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Chemical Engineering Professional English Coursewa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Basic knowledge of chemical engineering English</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Chemical and Chemical Engineering Experimental English</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Reading and translation of chemical and chemical literature</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Writing of English papers for chemical and chemical engineering majors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Chemical and Chemical Engineering Professional English Exchange and Communication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Basic knowledge of chemical engineering English</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Master the English naming conventions for common chemical elements and compounds.</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Understand and master the English naming rules for common chemical elements (such as carbon, hydrogen, oxygen, nitrogen, etc.) and compounds (such as water, sulfuric acid, ethanol, etc.), including the naming methods for elemental substances, oxides, acids, bases, salts, etc.</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Naming of Chemical Elements and Compounds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Ability to read, write, and understand chemical reaction equations.</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Master how to correctly write chemical reaction equations, including the representation of reactants, products, reaction conditions, and stoichiometry. Understand different types of chemical reaction equations (such as mass conservation, charge conservation, etc.) and their applications.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Chemical formulas and reaction equations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Familiarize and master the basic terminology and concepts in the field of chemical engineering.</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Learn and master commonly used professional terms and concepts in the field of chemical engineering, such as distillation, extraction, crystallization, chemical reaction rate, etc., and be able to accurately understand and apply these terms and concepts for English communication and writing.</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Chemical termination and concepts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Chemical and Chemical Engineering Experimental English</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047" b="120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6643" r="16643"/>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Introduction to experimental equipment: Introduce various equipment required in the experiment, such as reactors, separators, heat exchangers, etc., and explain their roles in the experiment.</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Experimental equipment and equipment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Provide a detailed description of the various equipment required in the experiment and their functions.</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Provide a detailed description of the operating methods of the experimental equipment, including installation, debugging, use, and maintenance.</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Experimental equipment operation: Introduce the operation methods of experimental equipment, including equipment installation, debugging, use, and maintenance.</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Experimental equipment and equipment</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Experimental operation process and steps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Experimental operation process: Introduce the experimental operation process, including preparation before the experiment, operation steps during the experiment, and post-experimental processing.</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Provide a detailed description of the operation process of the experiment, including preparation before the experiment, operational steps during the experiment, and post-experiment handling.</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Experimental safety precautions: Introduce the safety precautions in the experiment, including measures to prevent accidents and emergency response methods.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Provide a detailed description of safety precautions during the experiment, including measures to prevent accidents and emergency response methods.</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Experimental report writing</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Experimental report format: Introduce the format and requirements of the experimental report, including the experimental purpose, experimental principles, experimental steps, experimental results, and conclusions.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Provide a detailed description of the format and requirements of the experimental report, including the experimental purpose, principles, steps, results, and conclusions.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Experimental report writing skills: Introduce the writing skills and methods of experimental reports, including how to organize the report content, how to effectively express it, and how to conduct data analysis and interpretation.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Provide a detailed description of the writing skills and methods for the experimental report, including how to organize the report content, how to effectively express it, and how to conduct data analysis and interpretation.</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https://d.book118.com/875123041311011041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2024-09-02T13:30:08.252</cp:lastPrinted>
  <dcterms:created xsi:type="dcterms:W3CDTF">2024-09-02T05:30:08Z</dcterms:created>
  <dcterms:modified xsi:type="dcterms:W3CDTF">2024-09-02T05:30:10Z</dcterms:modified>
</cp:coreProperties>
</file>