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1B93D-D281-4CE5-ABE6-891622D1A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A6C5-BD2D-41F6-A3DF-6C0812CA3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015DB-071D-48DB-8168-1C3A20D54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821F0-DCD1-4629-AB70-DF035D15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ED95F-6262-435D-92F6-10FE1B19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5D0FD9-2F0E-40F1-81E0-DF73DC947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5D2F51-6F75-4F08-B111-904B39BC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84475-0C39-4EF4-A3BF-56A1B82D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2B84C-21F5-4C39-96F3-54767A64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2C91B-D4B2-4198-96A8-D5E155DC7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2A328-5D5C-4B2F-8F69-4A213A23F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232131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良品铺子营销策略研究报告总结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良品铺子营销策略概述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良品铺子营销策略实施效果分析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良品铺子营销策略的优劣势分析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对良品铺子营销策略的建议与展望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良品铺子作为中国零食行业的领军企业，近年来在市场营销方面取得了显著的成绩。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随着市场竞争的加剧，良品铺子需要不断调整和优化其营销策略，以保持市场领先地位。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本研究旨在深入分析良品铺子的营销策略，为企业的未来发展提供有益的参考和建议。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深入了解良品铺子营销策略的特点和优势。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分析良品铺子在市场营销方面的成功经验和存在的问题。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提出针对性的建议，帮助良品铺子优化其营销策略，提升市场竞争力。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良品铺子营销策略概述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良品铺子致力于提供高品质、多样化的休闲食品，以满足消费者对健康、口感和体验的需求。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创新研发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042" r="2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良品铺子注重产品创新，不断研发新品，引入健康、有机、低碳等新概念，提升产品附加值。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良品铺子严格把控产品质量，建立完善的质量管理体系，确保产品安全、卫生、可靠。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良品铺子根据产品成本和预期利润制定价格，确保产品价格具有竞争力。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针对不同产品线和市场需求，良品铺子采用差异化定价策略，满足不同消费者需求。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在特定时期或节假日，良品铺子会采用促销定价策略，吸引消费者购买，提高市场份额。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良品铺子积极布局线上渠道，通过自有电商平台和第三方电商平台进行销售，扩大销售范围。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良品铺子在重点城市开设实体店铺，提供线下购物体验，同时与大型超市、便利店等合作，拓宽销售渠道。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良品铺子结合线上和线下渠道，推出O2O模式，实现线上线下融合，提升消费者购物体验。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良品铺子通过多种媒体渠道进行广告宣传，提高品牌知名度和美誉度。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良品铺子建立会员制度，通过积分兑换、会员专享折扣等方式，提高客户粘性和复购率。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588" b="1158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良品铺子利用社交媒体平台进行内容营销和互动营销，吸引年轻消费者关注和参与。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良品铺子营销策略实施效果分析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总结词：显著增长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详细描述：良品铺子的销售额在过去几年实现了显著增长，这主要得益于其成功的营销策略。通过线上线下多渠道的推广，良品铺子的品牌知名度和影响力不断提升，吸引了大量消费者。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https://d.book118.com/875123213131011103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2024-09-12T17:46:38.759</cp:lastPrinted>
  <dcterms:created xsi:type="dcterms:W3CDTF">2024-09-12T09:46:38Z</dcterms:created>
  <dcterms:modified xsi:type="dcterms:W3CDTF">2024-09-12T09:46:40Z</dcterms:modified>
</cp:coreProperties>
</file>