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8552E-5160-4214-9FF0-36F88A225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17157-18E5-4471-9948-B847BFCCD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EB0EA-F032-49BA-81F4-21A571906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77D7A-BAAD-41AE-AB71-C39B793F0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CEE818-7C4A-4752-89B5-D7F0185B6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ACA796-6FC8-45D3-8F82-CB0266568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C0698D-8E85-4E84-A637-19BFB3373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9322A-B45F-496F-A105-F4700E1A4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66EDF-48C5-467D-82DB-9D44F831C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5D26F-0604-45BC-814A-419DE2D05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D507F-CCBD-42ED-B7A8-D0E1B5CDD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23334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突发病情的护理策略与实践急诊科实战指南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突发病情识别与评估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护理策略制定与实施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护理质量提升与持续改进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57" r="343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03" r="337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急诊科护理是指在医院急诊科中，针对突发病情患者进行的紧急、专业、全面的护理工作。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急诊科护理具有紧急性、专业性、复杂性、高风险性等特点。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急诊科护理能够及时、有效地处理患者的突发病情，保障患者的生命安全。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缓解医疗资源紧张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急诊科护理是医疗质量的重要组成部分，优质的急诊护理能够提高医疗质量，减少医疗纠纷。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急诊科护理能够合理、高效地利用医疗资源，缓解医疗资源紧张的问题。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5" r="13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急诊科护理面临着患者病情复杂多变、医疗资源紧张、护患沟通困难等挑战。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随着医疗技术的不断进步和医疗模式的转变，急诊科护理也迎来了更多的发展机遇，如远程医疗、智能化护理等。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急诊科护理的挑战与机遇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99" r="429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99" r="1599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常见突发病情类型及特点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如心肌梗死、脑卒中，特点为起病急骤、病情危重、死亡率高。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如哮喘、急性呼吸衰竭，表现为呼吸困难、缺氧等症状。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如急性胃肠炎、消化道出血，以腹痛、腹泻、呕血、黑便等为主要表现。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因意外事故导致的身体创伤，如车祸、跌落等，常伴有剧烈疼痛和出血。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心脑血管急症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呼吸系统急症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消化系统急症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创伤与骨折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快速询问病史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病情严重程度评分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病情评估方法与技巧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了解患者既往病史、用药史及过敏史，有助于判断病情。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观察患者生命体征，如意识、呼吸、心率、血压等，以及皮肤黏膜、瞳孔等变化。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根据病情需要，选择心电图、影像学检查等辅助检查手段，以明确诊断。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采用相应的评分系统，如APACHE II评分、GCS评分等，对病情进行量化评估。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通过询问病史、体格检查和辅助检查等手段，及时发现高危患者。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高危患者特征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年龄较大、基础疾病多、病情危重或复杂多变的患者。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优先处理高危患者，保持呼吸道通畅，维持生命体征稳定，迅速明确诊断并积极治疗原发病。同时，加强护理和监测，预防并发症的发生。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高危患者识别与处理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护理策略制定与实施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对患者进行全面、系统的评估，包括生命体征、病史、症状等，以确定护理重点和目标。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根据患者病情和护理目标，制定个性化的护理计划，包括护理措施、频次、注意事项等。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随着患者病情的变化，及时调整护理计划，确保护理工作的针对性和有效性。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动态调整护理计划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紧急救治措施执行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熟练掌握急救技能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急诊科护士应熟练掌握心肺复苏、除颤、气管插管等急救技能，以便在紧急情况下迅速采取有效的救治措施。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密切监测患者病情变化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对患者生命体征进行持续、密切的监测，及时发现并处理异常情况，确保患者生命安全。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严格执行医嘱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准确、及时地执行医生的救治医嘱，确保救治工作的顺利进行。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https://d.book118.com/875123334141011112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2024-09-18T21:06:52.683</cp:lastPrinted>
  <dcterms:created xsi:type="dcterms:W3CDTF">2024-09-18T13:06:52Z</dcterms:created>
  <dcterms:modified xsi:type="dcterms:W3CDTF">2024-09-18T13:06:54Z</dcterms:modified>
</cp:coreProperties>
</file>