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F8F8A-D99E-488F-9783-E5D8DD908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63C62-FF2C-4688-B190-D979D4C0B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4074B-8034-40C7-9349-5FD7AB421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C7AE5-DE52-4AC4-9EAB-5552F3EF0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7AF9E3-DC33-4E65-B98A-5F6E098E6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246481-39CB-428B-8B03-087EEF372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48E810-3C66-477F-ACF2-A6960312E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2AA27-8607-4909-B6F7-E559B9AC2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5E0D1-F850-4744-8D7A-F196CD9DD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4E5D4-BDD2-4D36-9EA8-275963DCC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D8974-06D0-4A52-84EA-E5A9BD952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124203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预防肺炎宣传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预防肺炎的方法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肺炎的症状与治疗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常见误区与解答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肺炎可引起高热、咳嗽、呼吸困难等症状，严重时可能导致呼吸衰竭、心脏疾病等并发症，威胁生命安全。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肺炎还可能引起其他系统并发症，如心脏疾病、肾脏疾病等，增加治疗难度和风险。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肺炎对儿童、老年人、身体虚弱的人来说更容易引发严重并发症，需要特别关注和预防。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5375" r="537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5808" b="5808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肺炎对健康的危害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肺炎对生活的影响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肺炎可能导致患者长时间无法正常工作和学习，影响生活质量。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肺炎的并发症可能导致患者需要长期治疗和康复，增加经济负担。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肺炎的传染性可能对家庭和社会造成影响，需要采取措施加以控制。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肺炎主要通过空气飞沫传播，患者在咳嗽、打喷嚏、说话时可将带有病毒的飞沫传播给他人。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接触患者呼吸道分泌物及污染物品也可能传播肺炎病毒。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肺炎病毒在某些条件下可在环境中短暂存活，如接触过患者的手、口等部位后再接触眼、口、鼻等部位也可能感染病毒。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为了预防肺炎，我们需要采取一系列措施，包括保持良好的个人卫生习惯、加强环境卫生、接种疫苗等。同时，对于已经感染的患者，应及时就医并遵循医生的诊断和治疗方案，以避免病情加重和传播给他人。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2125" r="12125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预防肺炎的方法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咳嗽和打喷嚏时用纸巾捂住口鼻，然后将纸巾丢进封闭的垃圾桶，之后洗手。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避免触摸眼睛、鼻子和口部，尤其在处理食物前后和上厕所后。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6" r="95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勤洗手：经常用肥皂和流动水洗手，或者使用含有至少60%酒精的手部消毒液。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722" r="1472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尽量减少前往人群密集的公共场所，如商场、电影院等。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与感染肺炎的人保持距离，特别是与咳嗽和打喷嚏的人。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如果家人或朋友感染了肺炎，尽量减少与其接触，并让其在感染期间待在家中。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根据医生建议接种肺炎疫苗，特别是对于儿童、老年人、身体虚弱的人来说尤为重要。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了解并接受最新的疫苗接种建议，以保护自己和家人免受肺炎球菌感染。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0000" b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对于老年人、儿童、身体虚弱的人来说，在医生的建议下适当补充维生素和矿物质，以增强免疫力。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保持健康的生活方式，包括充足的睡眠、均衡的饮食、适度的运动等。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避免吸烟和过量饮酒，这些都会损害免疫系统的功能。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肺炎的症状与治疗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https://d.book118.com/875124203033011044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2024-09-06T08:29:46.506</cp:lastPrinted>
  <dcterms:created xsi:type="dcterms:W3CDTF">2024-09-06T00:29:46Z</dcterms:created>
  <dcterms:modified xsi:type="dcterms:W3CDTF">2024-09-06T00:29:48Z</dcterms:modified>
</cp:coreProperties>
</file>