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243354B-5A5E-49A2-8DE0-E6D5C28722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B26282-D4FF-4303-BB69-942D14FBC2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02E9B4B-02A4-4F2E-A281-6DD119F733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4FC5568-72CC-4523-89D9-888145C025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3402C08-F390-4800-BC4A-CC3622A0AE0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FE843DF-FD35-4784-BA0A-B877AD7E89C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D64EF25-B780-4B8D-8F9B-F2AEB117B57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0232B58-6C66-43DE-A403-5FA5E00866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42369E3-4A86-4782-A2F5-06EDBA9960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89D2F5-6B63-4A25-8F44-3578F3461D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02DE9E-FD65-4B02-93AA-AAD497AC8E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5124343101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低价商品定价策略的优化与应用</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低价商品定价策略的概述
 低价定价策略的利弊分析
 优化低价定价策略的原则
 低价定价策略的应用场景
 低价定价策略与成本控制
 低价定价策略与产品质量
 低价定价策略与营销推广
 低价定价策略的风险与应对</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低价商品定价策略的概述</a:t>
            </a:r>
          </a:p>
        </p:txBody>
      </p:sp>
      <p:sp>
        <p:nvSpPr>
          <p:cNvPr id="3" name="Subtitle 2"/>
          <p:cNvSpPr>
            <a:spLocks noGrp="1"/>
          </p:cNvSpPr>
          <p:nvPr>
            <p:ph type="subTitle" idx="1"/>
          </p:nvPr>
        </p:nvSpPr>
        <p:spPr/>
        <p:txBody>
          <a:bodyPr/>
          <a:lstStyle/>
          <a:p>
            <a:r>
              <a:t>低价商品定价策略的优化与应用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低价商品定价策略的概述</a:t>
            </a:r>
          </a:p>
        </p:txBody>
      </p:sp>
      <p:sp>
        <p:nvSpPr>
          <p:cNvPr id="3" name="Text Placeholder 2"/>
          <p:cNvSpPr>
            <a:spLocks noGrp="1"/>
          </p:cNvSpPr>
          <p:nvPr>
            <p:ph type="body" idx="1"/>
          </p:nvPr>
        </p:nvSpPr>
        <p:spPr/>
        <p:txBody>
          <a:bodyPr/>
          <a:lstStyle/>
          <a:p>
            <a:r>
              <a:t>低价商品定价策略的含义</a:t>
            </a:r>
          </a:p>
        </p:txBody>
      </p:sp>
      <p:sp>
        <p:nvSpPr>
          <p:cNvPr id="4" name="Content Placeholder 3"/>
          <p:cNvSpPr>
            <a:spLocks noGrp="1"/>
          </p:cNvSpPr>
          <p:nvPr>
            <p:ph sz="half" idx="2"/>
          </p:nvPr>
        </p:nvSpPr>
        <p:spPr/>
        <p:txBody>
          <a:bodyPr/>
          <a:lstStyle/>
          <a:p>
            <a:r>
              <a:t>1. 低价定价策略是企业为了吸引和留住价格敏感型消费者而采取的一种定价策略，该策略通过将商品价格设定在低于市场平均水平来吸引消费者。</a:t>
            </a:r>
          </a:p>
          <a:p>
            <a:r>
              <a:t>2. 低价定价策略通常用于快速抢占市场份额、扩大市场规模，或者用于处理过剩库存。</a:t>
            </a:r>
          </a:p>
          <a:p>
            <a:r>
              <a:t>3. 低价定价策略可以帮助企业快速提高销量，但如果企业未能有效控制成本，则可能导致企业利润下降。</a:t>
            </a:r>
          </a:p>
        </p:txBody>
      </p:sp>
      <p:sp>
        <p:nvSpPr>
          <p:cNvPr id="5" name="Text Placeholder 4"/>
          <p:cNvSpPr>
            <a:spLocks noGrp="1"/>
          </p:cNvSpPr>
          <p:nvPr>
            <p:ph type="body" idx="3"/>
          </p:nvPr>
        </p:nvSpPr>
        <p:spPr/>
        <p:txBody>
          <a:bodyPr/>
          <a:lstStyle/>
          <a:p>
            <a:r>
              <a:t>低价商品定价策略的优势</a:t>
            </a:r>
          </a:p>
        </p:txBody>
      </p:sp>
      <p:sp>
        <p:nvSpPr>
          <p:cNvPr id="6" name="Content Placeholder 5"/>
          <p:cNvSpPr>
            <a:spLocks noGrp="1"/>
          </p:cNvSpPr>
          <p:nvPr>
            <p:ph sz="half" idx="4"/>
          </p:nvPr>
        </p:nvSpPr>
        <p:spPr/>
        <p:txBody>
          <a:bodyPr/>
          <a:lstStyle/>
          <a:p>
            <a:r>
              <a:t>1. 低价定价策略可以帮助企业快速提高销量，扩大市场份额。</a:t>
            </a:r>
          </a:p>
          <a:p>
            <a:r>
              <a:t>2. 低价定价策略可以帮助企业快速处理过剩库存，减少企业库存积压的风险。</a:t>
            </a:r>
          </a:p>
          <a:p>
            <a:r>
              <a:t>3. 低价定价策略可以帮助企业吸引和留住价格敏感型消费者，并提高企业在消费者心中的品牌知名度和美誉度。</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低价商品定价策略的概述</a:t>
            </a:r>
          </a:p>
        </p:txBody>
      </p:sp>
      <p:sp>
        <p:nvSpPr>
          <p:cNvPr id="3" name="Text Placeholder 2"/>
          <p:cNvSpPr>
            <a:spLocks noGrp="1"/>
          </p:cNvSpPr>
          <p:nvPr>
            <p:ph type="body" idx="1"/>
          </p:nvPr>
        </p:nvSpPr>
        <p:spPr/>
        <p:txBody>
          <a:bodyPr/>
          <a:lstStyle/>
          <a:p>
            <a:r>
              <a:t>低价商品定价策略的劣势</a:t>
            </a:r>
          </a:p>
        </p:txBody>
      </p:sp>
      <p:sp>
        <p:nvSpPr>
          <p:cNvPr id="4" name="Content Placeholder 3"/>
          <p:cNvSpPr>
            <a:spLocks noGrp="1"/>
          </p:cNvSpPr>
          <p:nvPr>
            <p:ph sz="half" idx="2"/>
          </p:nvPr>
        </p:nvSpPr>
        <p:spPr/>
        <p:txBody>
          <a:bodyPr/>
          <a:lstStyle/>
          <a:p>
            <a:r>
              <a:t>1. 低价定价策略可能导致企业利润下降，特别是当企业未能有效控制成本时。</a:t>
            </a:r>
          </a:p>
          <a:p>
            <a:r>
              <a:t>2. 低价定价策略可能损害企业品牌形象，使消费者对企业的产品质量产生质疑。</a:t>
            </a:r>
          </a:p>
          <a:p>
            <a:r>
              <a:t>3. 低价定价策略可能引发价格战，导致企业陷入价格竞争的恶性循环。</a:t>
            </a:r>
          </a:p>
        </p:txBody>
      </p:sp>
      <p:sp>
        <p:nvSpPr>
          <p:cNvPr id="5" name="Text Placeholder 4"/>
          <p:cNvSpPr>
            <a:spLocks noGrp="1"/>
          </p:cNvSpPr>
          <p:nvPr>
            <p:ph type="body" idx="3"/>
          </p:nvPr>
        </p:nvSpPr>
        <p:spPr/>
        <p:txBody>
          <a:bodyPr/>
          <a:lstStyle/>
          <a:p>
            <a:r>
              <a:t>低价商品定价策略的应用</a:t>
            </a:r>
          </a:p>
        </p:txBody>
      </p:sp>
      <p:sp>
        <p:nvSpPr>
          <p:cNvPr id="6" name="Content Placeholder 5"/>
          <p:cNvSpPr>
            <a:spLocks noGrp="1"/>
          </p:cNvSpPr>
          <p:nvPr>
            <p:ph sz="half" idx="4"/>
          </p:nvPr>
        </p:nvSpPr>
        <p:spPr/>
        <p:txBody>
          <a:bodyPr/>
          <a:lstStyle/>
          <a:p>
            <a:r>
              <a:t>1. 低价定价策略通常用于快速抢占市场份额的企业。</a:t>
            </a:r>
          </a:p>
          <a:p>
            <a:r>
              <a:t>2. 低价定价策略通常用于处理过剩库存的企业。</a:t>
            </a:r>
          </a:p>
          <a:p>
            <a:r>
              <a:t>3. 低价定价策略通常用于吸引和留住价格敏感型消费者的企业。</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低价商品定价策略的概述</a:t>
            </a:r>
          </a:p>
        </p:txBody>
      </p:sp>
      <p:sp>
        <p:nvSpPr>
          <p:cNvPr id="3" name="Text Placeholder 2"/>
          <p:cNvSpPr>
            <a:spLocks noGrp="1"/>
          </p:cNvSpPr>
          <p:nvPr>
            <p:ph type="body" idx="1"/>
          </p:nvPr>
        </p:nvSpPr>
        <p:spPr/>
        <p:txBody>
          <a:bodyPr/>
          <a:lstStyle/>
          <a:p>
            <a:r>
              <a:t>低价商品定价策略的要素</a:t>
            </a:r>
          </a:p>
        </p:txBody>
      </p:sp>
      <p:sp>
        <p:nvSpPr>
          <p:cNvPr id="4" name="Content Placeholder 3"/>
          <p:cNvSpPr>
            <a:spLocks noGrp="1"/>
          </p:cNvSpPr>
          <p:nvPr>
            <p:ph sz="half" idx="2"/>
          </p:nvPr>
        </p:nvSpPr>
        <p:spPr/>
        <p:txBody>
          <a:bodyPr/>
          <a:lstStyle/>
          <a:p>
            <a:r>
              <a:t>1. 成本：企业在制定低价定价策略时，首先需要考虑的是成本因素，包括生产成本、营销成本和管理成本等。</a:t>
            </a:r>
          </a:p>
          <a:p>
            <a:r>
              <a:t>2. 竞争：企业在制定低价定价策略时，还需要考虑竞争因素，包括竞争对手的产品价格、市场份额和品牌知名度等。</a:t>
            </a:r>
          </a:p>
          <a:p>
            <a:r>
              <a:t>3. 消费者：企业在制定低价定价策略时，还需要考虑消费者的需求和偏好，包括消费者对价格的敏感程度、消费者对产品质量的期望等。</a:t>
            </a:r>
          </a:p>
        </p:txBody>
      </p:sp>
      <p:sp>
        <p:nvSpPr>
          <p:cNvPr id="5" name="Text Placeholder 4"/>
          <p:cNvSpPr>
            <a:spLocks noGrp="1"/>
          </p:cNvSpPr>
          <p:nvPr>
            <p:ph type="body" idx="3"/>
          </p:nvPr>
        </p:nvSpPr>
        <p:spPr/>
        <p:txBody>
          <a:bodyPr/>
          <a:lstStyle/>
          <a:p>
            <a:r>
              <a:t>低价商品定价策略的趋势</a:t>
            </a:r>
          </a:p>
        </p:txBody>
      </p:sp>
      <p:sp>
        <p:nvSpPr>
          <p:cNvPr id="6" name="Content Placeholder 5"/>
          <p:cNvSpPr>
            <a:spLocks noGrp="1"/>
          </p:cNvSpPr>
          <p:nvPr>
            <p:ph sz="half" idx="4"/>
          </p:nvPr>
        </p:nvSpPr>
        <p:spPr/>
        <p:txBody>
          <a:bodyPr/>
          <a:lstStyle/>
          <a:p>
            <a:r>
              <a:t>1. 随着互联网和电子商务的普及，消费者对价格的透明度越来越高，低价定价策略变得越来越重要。</a:t>
            </a:r>
          </a:p>
          <a:p>
            <a:r>
              <a:t>2. 随着消费者对个性化和定制化产品的需求不断增长，企业需要更加灵活地制定低价定价策略。</a:t>
            </a:r>
          </a:p>
          <a:p>
            <a:r>
              <a:t>3. 随着可持续发展理念的兴起，企业需要更加重视低价定价策略对环境的影响。</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低价定价策略的利弊分析</a:t>
            </a:r>
          </a:p>
        </p:txBody>
      </p:sp>
      <p:sp>
        <p:nvSpPr>
          <p:cNvPr id="3" name="Subtitle 2"/>
          <p:cNvSpPr>
            <a:spLocks noGrp="1"/>
          </p:cNvSpPr>
          <p:nvPr>
            <p:ph type="subTitle" idx="1"/>
          </p:nvPr>
        </p:nvSpPr>
        <p:spPr/>
        <p:txBody>
          <a:bodyPr/>
          <a:lstStyle/>
          <a:p>
            <a:r>
              <a:t>低价商品定价策略的优化与应用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低价定价策略的利弊分析</a:t>
            </a:r>
          </a:p>
        </p:txBody>
      </p:sp>
      <p:sp>
        <p:nvSpPr>
          <p:cNvPr id="3" name="Text Placeholder 2"/>
          <p:cNvSpPr>
            <a:spLocks noGrp="1"/>
          </p:cNvSpPr>
          <p:nvPr>
            <p:ph type="body" idx="1"/>
          </p:nvPr>
        </p:nvSpPr>
        <p:spPr/>
        <p:txBody>
          <a:bodyPr/>
          <a:lstStyle/>
          <a:p>
            <a:r>
              <a:t>低价定价策略的优点</a:t>
            </a:r>
          </a:p>
        </p:txBody>
      </p:sp>
      <p:sp>
        <p:nvSpPr>
          <p:cNvPr id="4" name="Content Placeholder 3"/>
          <p:cNvSpPr>
            <a:spLocks noGrp="1"/>
          </p:cNvSpPr>
          <p:nvPr>
            <p:ph sz="half" idx="2"/>
          </p:nvPr>
        </p:nvSpPr>
        <p:spPr/>
        <p:txBody>
          <a:bodyPr/>
          <a:lstStyle/>
          <a:p>
            <a:r>
              <a:t>1. 吸引价格敏感的消费者：低价定价策略可以吸引那些对价格敏感的消费者，使他们更有可能购买产品。</a:t>
            </a:r>
          </a:p>
          <a:p>
            <a:r>
              <a:t>2. 扩大市场份额：通过降低产品价格，公司可以扩大市场份额，吸引那些以前买不起产品的新客户。</a:t>
            </a:r>
          </a:p>
          <a:p>
            <a:r>
              <a:t>3. 阻止竞争：低价定价策略可以阻止竞争者进入市场或使现有竞争者难以竞争。</a:t>
            </a:r>
          </a:p>
        </p:txBody>
      </p:sp>
      <p:sp>
        <p:nvSpPr>
          <p:cNvPr id="5" name="Text Placeholder 4"/>
          <p:cNvSpPr>
            <a:spLocks noGrp="1"/>
          </p:cNvSpPr>
          <p:nvPr>
            <p:ph type="body" idx="3"/>
          </p:nvPr>
        </p:nvSpPr>
        <p:spPr/>
        <p:txBody>
          <a:bodyPr/>
          <a:lstStyle/>
          <a:p>
            <a:r>
              <a:t>低价定价策略的缺点</a:t>
            </a:r>
          </a:p>
        </p:txBody>
      </p:sp>
      <p:sp>
        <p:nvSpPr>
          <p:cNvPr id="6" name="Content Placeholder 5"/>
          <p:cNvSpPr>
            <a:spLocks noGrp="1"/>
          </p:cNvSpPr>
          <p:nvPr>
            <p:ph sz="half" idx="4"/>
          </p:nvPr>
        </p:nvSpPr>
        <p:spPr/>
        <p:txBody>
          <a:bodyPr/>
          <a:lstStyle/>
          <a:p>
            <a:r>
              <a:t>1. 利润率低：低价定价策略可能会导致利润率较低，因为公司必须以较低的价格出售产品以保持竞争力。</a:t>
            </a:r>
          </a:p>
          <a:p>
            <a:r>
              <a:t>2. 品牌形象受损：如果产品价格过于低廉，可能会损害品牌形象，使消费者认为产品质量较差。</a:t>
            </a:r>
          </a:p>
          <a:p>
            <a:r>
              <a:t>3. 价格战：低价定价策略可能会引发价格战，导致公司利润率进一步降低。</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优化低价定价策略的原则</a:t>
            </a:r>
          </a:p>
        </p:txBody>
      </p:sp>
      <p:sp>
        <p:nvSpPr>
          <p:cNvPr id="3" name="Subtitle 2"/>
          <p:cNvSpPr>
            <a:spLocks noGrp="1"/>
          </p:cNvSpPr>
          <p:nvPr>
            <p:ph type="subTitle" idx="1"/>
          </p:nvPr>
        </p:nvSpPr>
        <p:spPr/>
        <p:txBody>
          <a:bodyPr/>
          <a:lstStyle/>
          <a:p>
            <a:r>
              <a:t>低价商品定价策略的优化与应用</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优化低价定价策略的原则</a:t>
            </a:r>
          </a:p>
        </p:txBody>
      </p:sp>
      <p:sp>
        <p:nvSpPr>
          <p:cNvPr id="3" name="Text Placeholder 2"/>
          <p:cNvSpPr>
            <a:spLocks noGrp="1"/>
          </p:cNvSpPr>
          <p:nvPr>
            <p:ph type="body" idx="1"/>
          </p:nvPr>
        </p:nvSpPr>
        <p:spPr/>
        <p:txBody>
          <a:bodyPr/>
          <a:lstStyle/>
          <a:p>
            <a:r>
              <a:t>价格导向原则</a:t>
            </a:r>
          </a:p>
        </p:txBody>
      </p:sp>
      <p:sp>
        <p:nvSpPr>
          <p:cNvPr id="4" name="Content Placeholder 3"/>
          <p:cNvSpPr>
            <a:spLocks noGrp="1"/>
          </p:cNvSpPr>
          <p:nvPr>
            <p:ph sz="half" idx="2"/>
          </p:nvPr>
        </p:nvSpPr>
        <p:spPr/>
        <p:txBody>
          <a:bodyPr/>
          <a:lstStyle/>
          <a:p>
            <a:r>
              <a:t>1. 以顾客为导向，关注目标消费者的需求、偏好与购买力，制定符合消费者心理的价格策略。</a:t>
            </a:r>
          </a:p>
          <a:p>
            <a:r>
              <a:t>2. 竞争导向，关注同类产品或服务的市场价格，以合理的价格定位赢得竞争优势，保持产品在市场上的价格竞争力。</a:t>
            </a:r>
          </a:p>
          <a:p>
            <a:r>
              <a:t>3. 成本导向，关注产品或服务的生产成本，将生产成本、原材料成本、人工成本、管理费用等计入定价，以确保企业在低价策略下获得合理的利润。</a:t>
            </a:r>
          </a:p>
        </p:txBody>
      </p:sp>
      <p:sp>
        <p:nvSpPr>
          <p:cNvPr id="5" name="Text Placeholder 4"/>
          <p:cNvSpPr>
            <a:spLocks noGrp="1"/>
          </p:cNvSpPr>
          <p:nvPr>
            <p:ph type="body" idx="3"/>
          </p:nvPr>
        </p:nvSpPr>
        <p:spPr/>
        <p:txBody>
          <a:bodyPr/>
          <a:lstStyle/>
          <a:p>
            <a:r>
              <a:t>价值导向原则</a:t>
            </a:r>
          </a:p>
        </p:txBody>
      </p:sp>
      <p:sp>
        <p:nvSpPr>
          <p:cNvPr id="6" name="Content Placeholder 5"/>
          <p:cNvSpPr>
            <a:spLocks noGrp="1"/>
          </p:cNvSpPr>
          <p:nvPr>
            <p:ph sz="half" idx="4"/>
          </p:nvPr>
        </p:nvSpPr>
        <p:spPr/>
        <p:txBody>
          <a:bodyPr/>
          <a:lstStyle/>
          <a:p>
            <a:r>
              <a:t>1. 突出产品或服务的价值，通过强调产品的功能、质量、性能、服务等方面的优势来提高消费者对低价产品的认可度。</a:t>
            </a:r>
          </a:p>
          <a:p>
            <a:r>
              <a:t>2. 创造品牌形象，通过品牌建设和宣传，树立品牌在消费者心中的地位，使消费者认可低价产品背后的品牌价值。</a:t>
            </a:r>
          </a:p>
          <a:p>
            <a:r>
              <a:t>3. 营造氛围，通过良好的购物环境、优质的服务、灵活的促销活动来吸引消费者，使消费者在购买低价产品时有愉悦的体验。</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优化低价定价策略的原则</a:t>
            </a:r>
          </a:p>
        </p:txBody>
      </p:sp>
      <p:sp>
        <p:nvSpPr>
          <p:cNvPr id="3" name="Content Placeholder 2"/>
          <p:cNvSpPr>
            <a:spLocks noGrp="1"/>
          </p:cNvSpPr>
          <p:nvPr>
            <p:ph sz="half" idx="2"/>
          </p:nvPr>
        </p:nvSpPr>
        <p:spPr/>
        <p:txBody>
          <a:bodyPr/>
          <a:lstStyle/>
          <a:p>
            <a:r>
              <a:t>1. 差异化产品，通过创新、技术、设计等手段，开发出具有独特卖点的产品，以区别于同类低价产品，吸引消费者注意。</a:t>
            </a:r>
          </a:p>
          <a:p>
            <a:r>
              <a:t>2. 差异化服务，提供优质的服务、售后保障、增值服务等，以提高消费者对低价产品的满意度和忠诚度。</a:t>
            </a:r>
          </a:p>
          <a:p>
            <a:r>
              <a:t>3. 差异化营销，采用创新的营销方式、独特的营销渠道、精准的营销定位来吸引消费者，使低价产品在市场上脱颖而出。</a:t>
            </a:r>
          </a:p>
        </p:txBody>
      </p:sp>
      <p:sp>
        <p:nvSpPr>
          <p:cNvPr id="4" name="Text Placeholder 3"/>
          <p:cNvSpPr>
            <a:spLocks noGrp="1"/>
          </p:cNvSpPr>
          <p:nvPr>
            <p:ph type="body" idx="3"/>
          </p:nvPr>
        </p:nvSpPr>
        <p:spPr/>
        <p:txBody>
          <a:bodyPr/>
          <a:lstStyle/>
          <a:p>
            <a:r>
              <a:t>促销原则</a:t>
            </a:r>
          </a:p>
        </p:txBody>
      </p:sp>
      <p:sp>
        <p:nvSpPr>
          <p:cNvPr id="5" name="Content Placeholder 4"/>
          <p:cNvSpPr>
            <a:spLocks noGrp="1"/>
          </p:cNvSpPr>
          <p:nvPr>
            <p:ph sz="half" idx="4"/>
          </p:nvPr>
        </p:nvSpPr>
        <p:spPr/>
        <p:txBody>
          <a:bodyPr/>
          <a:lstStyle/>
          <a:p>
            <a:r>
              <a:t>1. 限时促销，通过限时折扣、限时优惠活动等方式，营造紧迫感和稀缺感，刺激消费者的购买欲望。</a:t>
            </a:r>
          </a:p>
          <a:p>
            <a:r>
              <a:t>2. 组合销售，通过捆绑销售、买赠活动等方式，将低价产品与其他产品或服务组合销售，提高消费者的购买意愿。</a:t>
            </a:r>
          </a:p>
          <a:p>
            <a:r>
              <a:t>3. 积分奖励，通过积分换购、积分抵扣等方式，奖励忠诚的消费者，提高消费者的参与度和满意度。</a:t>
            </a:r>
          </a:p>
        </p:txBody>
      </p:sp>
      <p:sp>
        <p:nvSpPr>
          <p:cNvPr id="6" name="Text Placeholder 5"/>
          <p:cNvSpPr>
            <a:spLocks noGrp="1"/>
          </p:cNvSpPr>
          <p:nvPr>
            <p:ph type="body" idx="1"/>
          </p:nvPr>
        </p:nvSpPr>
        <p:spPr/>
        <p:txBody>
          <a:bodyPr/>
          <a:lstStyle/>
          <a:p>
            <a:r>
              <a:t>差异化原则</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优化低价定价策略的原则</a:t>
            </a:r>
          </a:p>
        </p:txBody>
      </p:sp>
      <p:sp>
        <p:nvSpPr>
          <p:cNvPr id="3" name="Text Placeholder 2"/>
          <p:cNvSpPr>
            <a:spLocks noGrp="1"/>
          </p:cNvSpPr>
          <p:nvPr>
            <p:ph type="body" idx="1"/>
          </p:nvPr>
        </p:nvSpPr>
        <p:spPr/>
        <p:txBody>
          <a:bodyPr/>
          <a:lstStyle/>
          <a:p>
            <a:r>
              <a:t>动态调整原则</a:t>
            </a:r>
          </a:p>
        </p:txBody>
      </p:sp>
      <p:sp>
        <p:nvSpPr>
          <p:cNvPr id="4" name="Content Placeholder 3"/>
          <p:cNvSpPr>
            <a:spLocks noGrp="1"/>
          </p:cNvSpPr>
          <p:nvPr>
            <p:ph sz="half" idx="2"/>
          </p:nvPr>
        </p:nvSpPr>
        <p:spPr/>
        <p:txBody>
          <a:bodyPr/>
          <a:lstStyle/>
          <a:p>
            <a:r>
              <a:t>1. 根据市场变化，动态调整低价定价策略，以应对市场竞争、消费者需求、成本变化等因素的影响。</a:t>
            </a:r>
          </a:p>
          <a:p>
            <a:r>
              <a:t>2. 根据消费者反馈，不断改进和完善低价定价策略，以满足消费者的需求和提高消费者的满意度。</a:t>
            </a:r>
          </a:p>
          <a:p>
            <a:r>
              <a:t>3. 根据销售数据，及时评估低价定价策略的有效性，并进行必要的调整，以确保策略的持续有效性。</a:t>
            </a:r>
          </a:p>
        </p:txBody>
      </p:sp>
      <p:sp>
        <p:nvSpPr>
          <p:cNvPr id="5" name="Text Placeholder 4"/>
          <p:cNvSpPr>
            <a:spLocks noGrp="1"/>
          </p:cNvSpPr>
          <p:nvPr>
            <p:ph type="body" idx="3"/>
          </p:nvPr>
        </p:nvSpPr>
        <p:spPr/>
        <p:txBody>
          <a:bodyPr/>
          <a:lstStyle/>
          <a:p>
            <a:r>
              <a:t>合规性原则</a:t>
            </a:r>
          </a:p>
        </p:txBody>
      </p:sp>
      <p:sp>
        <p:nvSpPr>
          <p:cNvPr id="6" name="Content Placeholder 5"/>
          <p:cNvSpPr>
            <a:spLocks noGrp="1"/>
          </p:cNvSpPr>
          <p:nvPr>
            <p:ph sz="half" idx="4"/>
          </p:nvPr>
        </p:nvSpPr>
        <p:spPr/>
        <p:txBody>
          <a:bodyPr/>
          <a:lstStyle/>
          <a:p>
            <a:r>
              <a:t>1. 遵守相关法律法规，确保定价策略符合反垄断法、消费者权益保护法等法律法规的要求。</a:t>
            </a:r>
          </a:p>
          <a:p>
            <a:r>
              <a:t>2. 避免虚假广告和虚假促销，以诚信经营为原则，维护消费者权益和企业形象。</a:t>
            </a:r>
          </a:p>
          <a:p>
            <a:r>
              <a:t>3. 尊重知识产权，保护消费者权益，确保低价定价策略不侵犯他人的知识产权。</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低价定价策略的应用场景</a:t>
            </a:r>
          </a:p>
        </p:txBody>
      </p:sp>
      <p:sp>
        <p:nvSpPr>
          <p:cNvPr id="3" name="Subtitle 2"/>
          <p:cNvSpPr>
            <a:spLocks noGrp="1"/>
          </p:cNvSpPr>
          <p:nvPr>
            <p:ph type="subTitle" idx="1"/>
          </p:nvPr>
        </p:nvSpPr>
        <p:spPr/>
        <p:txBody>
          <a:bodyPr/>
          <a:lstStyle/>
          <a:p>
            <a:r>
              <a:t>低价商品定价策略的优化与应用</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低价定价策略的应用场景</a:t>
            </a:r>
          </a:p>
        </p:txBody>
      </p:sp>
      <p:sp>
        <p:nvSpPr>
          <p:cNvPr id="3" name="Text Placeholder 2"/>
          <p:cNvSpPr>
            <a:spLocks noGrp="1"/>
          </p:cNvSpPr>
          <p:nvPr>
            <p:ph type="body" idx="1"/>
          </p:nvPr>
        </p:nvSpPr>
        <p:spPr/>
        <p:txBody>
          <a:bodyPr/>
          <a:lstStyle/>
          <a:p>
            <a:r>
              <a:t>百货业的低价策略</a:t>
            </a:r>
          </a:p>
        </p:txBody>
      </p:sp>
      <p:sp>
        <p:nvSpPr>
          <p:cNvPr id="4" name="Content Placeholder 3"/>
          <p:cNvSpPr>
            <a:spLocks noGrp="1"/>
          </p:cNvSpPr>
          <p:nvPr>
            <p:ph sz="half" idx="2"/>
          </p:nvPr>
        </p:nvSpPr>
        <p:spPr/>
        <p:txBody>
          <a:bodyPr/>
          <a:lstStyle/>
          <a:p>
            <a:r>
              <a:t>1. 百货业中,很多商品在销售时为了吸引消费者,选择了低价策略。低价商品定价策略是一种以低价格吸引消费者的营销策略。它可以帮助企业快速提升销量,通过薄利多销来获得利润,通常适用于百货业等低单价商品销售场景。</a:t>
            </a:r>
          </a:p>
          <a:p>
            <a:r>
              <a:t>2. 低价商品定价是百货业常用的策略。在百货业中,低价商品定价策略通常用于促销活动,如节假日促销、周年庆促销等。</a:t>
            </a:r>
          </a:p>
          <a:p>
            <a:r>
              <a:t>3. 低价商品定价策略也可以用于吸引新客户。对于新客户,企业可以通过提供低价商品的方式,吸引他们购买商品,从而建立客户关系。</a:t>
            </a:r>
          </a:p>
        </p:txBody>
      </p:sp>
      <p:sp>
        <p:nvSpPr>
          <p:cNvPr id="5" name="Text Placeholder 4"/>
          <p:cNvSpPr>
            <a:spLocks noGrp="1"/>
          </p:cNvSpPr>
          <p:nvPr>
            <p:ph type="body" idx="3"/>
          </p:nvPr>
        </p:nvSpPr>
        <p:spPr/>
        <p:txBody>
          <a:bodyPr/>
          <a:lstStyle/>
          <a:p>
            <a:r>
              <a:t>酒店业的低价策略</a:t>
            </a:r>
          </a:p>
        </p:txBody>
      </p:sp>
      <p:sp>
        <p:nvSpPr>
          <p:cNvPr id="6" name="Content Placeholder 5"/>
          <p:cNvSpPr>
            <a:spLocks noGrp="1"/>
          </p:cNvSpPr>
          <p:nvPr>
            <p:ph sz="half" idx="4"/>
          </p:nvPr>
        </p:nvSpPr>
        <p:spPr/>
        <p:txBody>
          <a:bodyPr/>
          <a:lstStyle/>
          <a:p>
            <a:r>
              <a:t>1. 酒店业的低价策略一般用于吸引顾客入住,提高酒店入住率,最终提高酒店的营业额。</a:t>
            </a:r>
          </a:p>
          <a:p>
            <a:r>
              <a:t>2. 酒店业进行低价策略通常会选择在淡季进行,酒店房间的库存充足,但是入住率低,为了提高入住率,酒店经营者通常会提供低价住宿服务,以吸引消费者入住。</a:t>
            </a:r>
          </a:p>
          <a:p>
            <a:r>
              <a:t>3. 酒店业的低价策略还可以用于吸引新客户入住,吸引顾客尝试住宿,从而建立客户关系。</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低价定价策略的应用场景</a:t>
            </a:r>
          </a:p>
        </p:txBody>
      </p:sp>
      <p:sp>
        <p:nvSpPr>
          <p:cNvPr id="3" name="Content Placeholder 2"/>
          <p:cNvSpPr>
            <a:spLocks noGrp="1"/>
          </p:cNvSpPr>
          <p:nvPr>
            <p:ph sz="half" idx="2"/>
          </p:nvPr>
        </p:nvSpPr>
        <p:spPr/>
        <p:txBody>
          <a:bodyPr/>
          <a:lstStyle/>
          <a:p>
            <a:r>
              <a:t>1. 餐饮业的低价策略主要是通过提供低价菜品或套餐的方式来吸引消费者。</a:t>
            </a:r>
          </a:p>
          <a:p>
            <a:r>
              <a:t>2. 餐饮业低价策略通常用于吸引新客户或在淡季吸引顾客进店消费。</a:t>
            </a:r>
          </a:p>
          <a:p>
            <a:r>
              <a:t>3. 餐饮业低价策略也有可能用于促销活动,如节假日促销、周年庆促销等。</a:t>
            </a:r>
          </a:p>
        </p:txBody>
      </p:sp>
      <p:sp>
        <p:nvSpPr>
          <p:cNvPr id="4" name="Text Placeholder 3"/>
          <p:cNvSpPr>
            <a:spLocks noGrp="1"/>
          </p:cNvSpPr>
          <p:nvPr>
            <p:ph type="body" idx="3"/>
          </p:nvPr>
        </p:nvSpPr>
        <p:spPr/>
        <p:txBody>
          <a:bodyPr/>
          <a:lstStyle/>
          <a:p>
            <a:r>
              <a:t>旅游业的低价策略</a:t>
            </a:r>
          </a:p>
        </p:txBody>
      </p:sp>
      <p:sp>
        <p:nvSpPr>
          <p:cNvPr id="5" name="Content Placeholder 4"/>
          <p:cNvSpPr>
            <a:spLocks noGrp="1"/>
          </p:cNvSpPr>
          <p:nvPr>
            <p:ph sz="half" idx="4"/>
          </p:nvPr>
        </p:nvSpPr>
        <p:spPr/>
        <p:txBody>
          <a:bodyPr/>
          <a:lstStyle/>
          <a:p>
            <a:r>
              <a:t>1. 旅游业的低价策略即旅游企业为吸引客流采取的一种低价销售策略。</a:t>
            </a:r>
          </a:p>
          <a:p>
            <a:r>
              <a:t>2. 旅游业的低价策略通常与淡旺季,节假日等因素相关。</a:t>
            </a:r>
          </a:p>
          <a:p>
            <a:r>
              <a:t>3. 旅游业的低价策略也通常与旅游产品的质量,旅游目的地的知名度等因素相关。</a:t>
            </a:r>
          </a:p>
        </p:txBody>
      </p:sp>
      <p:sp>
        <p:nvSpPr>
          <p:cNvPr id="6" name="Text Placeholder 5"/>
          <p:cNvSpPr>
            <a:spLocks noGrp="1"/>
          </p:cNvSpPr>
          <p:nvPr>
            <p:ph type="body" idx="1"/>
          </p:nvPr>
        </p:nvSpPr>
        <p:spPr/>
        <p:txBody>
          <a:bodyPr/>
          <a:lstStyle/>
          <a:p>
            <a:r>
              <a:t>餐饮业的低价策略</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https://d.book118.com/875124343101011104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低价商品定价策略的概述</vt:lpstr>
      <vt:lpstr> 低价商品定价策略的概述</vt:lpstr>
      <vt:lpstr> 低价商品定价策略的概述</vt:lpstr>
      <vt:lpstr> 低价商品定价策略的概述</vt:lpstr>
      <vt:lpstr> 低价定价策略的利弊分析</vt:lpstr>
      <vt:lpstr> 低价定价策略的利弊分析</vt:lpstr>
      <vt:lpstr> 优化低价定价策略的原则</vt:lpstr>
      <vt:lpstr> 优化低价定价策略的原则</vt:lpstr>
      <vt:lpstr> 优化低价定价策略的原则</vt:lpstr>
      <vt:lpstr> 优化低价定价策略的原则</vt:lpstr>
      <vt:lpstr> 低价定价策略的应用场景</vt:lpstr>
      <vt:lpstr> 低价定价策略的应用场景</vt:lpstr>
      <vt:lpstr> 低价定价策略的应用场景</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2024-09-13T22:45:44.697</cp:lastPrinted>
  <dcterms:created xsi:type="dcterms:W3CDTF">2024-09-13T14:45:44Z</dcterms:created>
  <dcterms:modified xsi:type="dcterms:W3CDTF">2024-09-13T14:45:46Z</dcterms:modified>
</cp:coreProperties>
</file>