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8D6122-C61C-48B7-9F83-05AE5790FE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6ECE27-3592-4C1A-BA18-8C9E8D4F94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62B99B-C5D4-4D29-B577-FDFDC1D73A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63FD93-2052-4484-8CC1-D56F375EE3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7AFED5-3EF0-41EE-8EE5-D9C5B15E791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A9CFF3-91FF-4608-AFE9-AE9AD428C08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5C13C8-8430-4CA7-888F-6F315D096D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AE4298-BFCA-4A25-AA0A-0C8BAEB39D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6ABDB0-7589-4F98-803C-3CE1EB6B09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92F63B-707D-4562-9726-BA7FD3598A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FC4721-A4D5-4E4C-8630-D595B98C92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5131002120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自媒体变现的新思路和方法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自媒体概述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自媒体变现模式</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自媒体变现策略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自媒体变现案例分析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自媒体概述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自媒体是指个人或小团队通过互联网平台发布和分享内容的媒体形式。</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自媒体与传统媒体的区别在于其自主性和个性化，自媒体人通常拥有自己的观点和风格，能够与受众进行直接互动。</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自媒体人拥有高度的自主权，可以选择自己感兴趣的主题和内容进行创作。</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自主性</a:t>
            </a:r>
          </a:p>
        </p:txBody>
      </p:sp>
      <p:pic>
        <p:nvPicPr>
          <p:cNvPr id="5" name="Picture 5"/>
          <p:cNvPicPr>
            <a:picLocks noChangeAspect="1"/>
          </p:cNvPicPr>
          <p:nvPr/>
        </p:nvPicPr>
        <p:blipFill>
          <a:blip r:embed="rId2"/>
          <a:srcRect l="11333" r="11333"/>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自媒体人可以根据自己的风格和受众特点，打造独特的品牌形象。</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个性化</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自媒体平台上的内容可以与受众进行实时互动，及时了解受众反馈和需求。</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互动性</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自媒体的发展趋势</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自媒体平台上的内容逐渐形成社群化和社区化，用户可以根据自己的兴趣加入相应的社群或社区，与志同道合的人进行交流和互动。</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社群化和社区化</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随着移动互联网的发展，短视频和直播成为自媒体内容的主要形式，能够更好地满足用户碎片化阅读的需求。</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短视频和直播成为主流形式</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随着用户需求的多样化，自媒体内容也逐渐向垂直细分领域发展，能够更好地满足特定受众群体的需求。</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内容垂直细分化</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自媒体变现模式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广告联盟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通过加入广告联盟，自媒体人可以在自己的平台上展示广告，并从中获得收益。常见的广告联盟平台包括百度广告联盟、谷歌广告联盟等。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精准广告</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利用大数据和人工智能技术，实现广告的精准推送，提高广告的点击率和转化率，从而增加收益。</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品牌合作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与品牌进行合作，进行品牌推广和产品推广，获得合作费用或推广费用。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广告变现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会员制</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设立会员制度，提供独家内容、特权、福利等给会员，吸引用户付费订阅。</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知识付费</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提供专业知识和技能，如在线课程、讲座、咨询等，向用户收费。</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付费阅读</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提供独家文章、书籍等付费阅读内容，通过收取订阅费用实现变现。</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付费内容变现</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佣金模式</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在自媒体平台上销售商品，获得商家的佣金提成。常见的自媒体电商平台包括淘宝联盟、京东联盟等。</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线下活动</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通过组织线下活动或节日庆典等形式，吸引用户参与并购买商品，实现电商变现。</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自有品牌</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自媒体人可以创立自己的品牌，生产自己的产品，通过电商渠道销售，获得利润。</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电商变现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https://d.book118.com/875131002120011123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2024-09-27T03:10:36.561</cp:lastPrinted>
  <dcterms:created xsi:type="dcterms:W3CDTF">2024-09-26T19:10:36Z</dcterms:created>
  <dcterms:modified xsi:type="dcterms:W3CDTF">2024-09-26T19:10:38Z</dcterms:modified>
</cp:coreProperties>
</file>