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0925D-2454-4B08-A2C3-A50DBC7E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C8C1C-ED52-42F0-951D-BB352311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E6963-6232-4BA4-8150-7C30C1A8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D7A50-6AE3-4497-BEDD-0363BF8D6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DCA9B-0D3C-46A5-A09D-2142A2CCC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41B62-CA88-4086-B015-402E318D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E7B49-B34A-4DC9-B3CC-3B47E802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181A0-B26A-48DC-B0C6-60492A11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17558-315E-4027-9696-102EDF09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E95B-BCE4-477B-A316-8D60F5923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A71A-FE62-4D63-980E-2C285BBE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330343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关键技术进步及创新应用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重点项目案例剖析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55" r="216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近年来，随着城市化进程的加速和基础设施建设的不断推进，建筑工程市场规模持续扩大，增长速度较快。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建筑工程市场包括房屋建筑、市政工程、公路工程、轨道交通等多个领域，其中房屋建筑占据主导地位。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市场主体包括建筑施工企业、设计院、监理单位等，其中建筑施工企业是市场的核心主体。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建筑工程行业经历了从传统手工业到现代工业化的发展历程，逐步实现了设计标准化、施工机械化、管理信息化等转变。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建筑工程行业具有周期性、季节性、地域性等特点，同时受政策、经济、技术等多方面因素影响较大。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随着人们对居住环境和公共设施要求的不断提高，建筑工程市场需求呈现出多样化、高品质化的趋势。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建筑工程市场竞争激烈，企业数量众多，但具有品牌影响力、技术实力和管理优势的企业更具市场竞争力。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绿色建筑与可持续发展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未来，建筑工程市场将更加注重绿色建筑和可持续发展，推动节能减排、资源循环利用等方面的技术创新和应用。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随着信息技术的不断发展，建筑工程行业将逐步实现智能化和数字化，提高施工效率和质量水平。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跨界融合与产业升级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建筑工程行业将与其他产业进行跨界融合，推动产业升级和转型发展，形成更加完善的产业链和生态圈。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国家政策法规概述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包括建筑法、城乡规划法、安全生产法等，对建筑工程市场的规范化发展起到重要保障作用。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建筑工程相关法律法规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国家在建筑工程领域发布的相关政策，如关于促进建筑业持续健康发展的意见等，为市场发展指明方向。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国家政策导向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包括建筑设计、施工、验收等方面的标准规范，确保工程质量与安全。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建筑工程行业标准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各级政府对建筑工程市场的监管要求，包括施工许可、质量监督、安全生产等方面的规定。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政策调整对市场供需的影响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政策调整可能导致市场需求和供给发生变化，进而影响市场价格和竞争格局。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政策变动对企业经营的影响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政策变动可能对企业经营产生直接或间接影响，如成本增加、市场竞争加剧等。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政策变动对市场影响评估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加强政策法规学习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企业应密切关注国家政策法规动态，加强学习，确保企业经营活动符合法律法规要求。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企业应建立完善的内部管理制度，确保各项经营活动规范化、标准化。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企业应对市场风险和政策风险进行有效识别、评估和防范，确保企业稳健发展。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企业合规经营建议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产业链结构剖析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主要原材料种类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包括水泥、钢材、木材、砂石等，是建筑工程的基础材料。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供应商规模与分布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原材料供应商规模各异，分布广泛，部分地区存在集中供应现象。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原材料价格波动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受市场供需、政策调控等因素影响，原材料价格波动较大，对建筑工程成本产生直接影响。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施工单位核心竞争力主要体现在技术水平、项目管理、成本控制等方面。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包括国有企业、民营企业、外资企业等，类型多样，竞争激烈。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不同类型施工单位市场份额分布不均，部分龙头企业占据较大市场份额。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施工单位竞争格局探讨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包括政府、房地产开发商、工业企业等，客户群体广泛，需求多样。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客户群体划分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下游客户对建筑工程的质量、进度、成本等方面有较高要求，注重工程整体性能与效益。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随着市场环境和政策调整，下游客户需求呈现出多元化、个性化、高品质化等变化趋势。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下游客户需求特点剖析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https://d.book118.com/875133034310011122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2024-09-26T10:10:42.184</cp:lastPrinted>
  <dcterms:created xsi:type="dcterms:W3CDTF">2024-09-26T02:10:42Z</dcterms:created>
  <dcterms:modified xsi:type="dcterms:W3CDTF">2024-09-26T02:10:44Z</dcterms:modified>
</cp:coreProperties>
</file>