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6BBEF-5E79-4E4C-9911-D3FF653E5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9A320-9432-4AA2-9322-87A9DC4E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11BE7-A405-42CB-B541-D87572A69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C4D46-E567-4425-8B18-E58A6BF54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34A5FE-C083-4348-B79C-7F777228A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BAD56E-8012-4274-8F37-AB56EDD8A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6AF9D3-055C-4169-967E-E22B352D5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C8D14-0DA5-4C3B-82F2-50E3785C7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DA95F-A9D2-43AF-A43B-BB090166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81903-D4ED-46CB-A1A5-A7321F56D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77076-79DE-41B9-BA74-4AD7BF73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43" r:id="rId2"/>
    <p:sldLayoutId id="2147484744" r:id="rId3"/>
    <p:sldLayoutId id="2147484745" r:id="rId4"/>
    <p:sldLayoutId id="2147484746" r:id="rId5"/>
    <p:sldLayoutId id="2147484747" r:id="rId6"/>
    <p:sldLayoutId id="2147484748" r:id="rId7"/>
    <p:sldLayoutId id="2147484749" r:id="rId8"/>
    <p:sldLayoutId id="2147484750" r:id="rId9"/>
    <p:sldLayoutId id="2147484751" r:id="rId10"/>
    <p:sldLayoutId id="214748475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410221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纵五横T铁路城市PPT课件大纲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纵五横T铁路城市概述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纵五横T铁路城市的建设规划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纵五横T铁路城市的线路布局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纵五横T铁路城市的站点设置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纵五横T铁路城市的运营管理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纵五横T铁路城市概述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纵五横T铁路城市的概念</a:t>
            </a:r>
            <a:endParaRPr lang="zh-CN" altLang="en-US"/>
          </a:p>
        </p:txBody>
      </p:sp>
      <p:sp>
        <p:nvSpPr>
          <p:cNvPr id="1049164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6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8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纵五横T铁路城市：指在中国铁路网中，以五条纵向铁路和一条横向铁路为骨架，形成的城市群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2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4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纵五横T铁路城市群：包括京津冀、长三角、珠三角、成渝、长江中游等城市群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8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0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纵五横T铁路城市的特点：交通便利，经济发达，人口密集，资源丰富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4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6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纵五横T铁路城市的发展：随着铁路网的不断完善，城市间的联系更加紧密，城市群的发展更加迅速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纵五横T铁路城市的意义</a:t>
            </a:r>
            <a:endParaRPr lang="zh-CN" altLang="en-US"/>
          </a:p>
        </p:txBody>
      </p:sp>
      <p:sp>
        <p:nvSpPr>
          <p:cNvPr id="1049246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促进区域经济发展：加强城市间的联系，促进资源共享和产业转移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提高人民生活水平：改善交通条件，提高出行效率，降低出行成本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加强国防建设：提高军事运输能力，保障国家安全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推动旅游业发展：方便游客出行，促进旅游产业发展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纵五横T铁路城市的现状</a:t>
            </a:r>
            <a:endParaRPr lang="zh-CN" altLang="en-US"/>
          </a:p>
        </p:txBody>
      </p:sp>
      <p:sp>
        <p:nvSpPr>
          <p:cNvPr id="10493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纵五横T铁路城市是中国铁路网络的重要组成部分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纵五横T铁路城市覆盖了全国大部分地区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纵五横T铁路城市促进了城市间的交流与合作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4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纵五横T铁路城市带动了沿线地区的经济发展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1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纵五横T铁路城市的建设规划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建设规划的背景和目标</a:t>
            </a:r>
            <a:endParaRPr lang="zh-CN" altLang="en-US"/>
          </a:p>
        </p:txBody>
      </p:sp>
      <p:sp>
        <p:nvSpPr>
          <p:cNvPr id="1049486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目标：构建纵横交错的铁路网络，提高城市间的交通效率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背景：中国铁路网快速发展，城市间交通需求日益增长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规划内容：包括线路规划、站点设置、车辆配置等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预期效果：实现城市间的快速连接，促进区域经济发展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建设规划的具体内容</a:t>
            </a:r>
            <a:endParaRPr lang="zh-CN" altLang="en-US"/>
          </a:p>
        </p:txBody>
      </p:sp>
      <p:sp>
        <p:nvSpPr>
          <p:cNvPr id="1049560" name="对角圆角矩形 52"/>
          <p:cNvSpPr/>
          <p:nvPr>
            <p:custDataLst>
              <p:tags r:id="rId2"/>
            </p:custDataLst>
          </p:nvPr>
        </p:nvSpPr>
        <p:spPr>
          <a:xfrm>
            <a:off x="608330" y="147243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2" name="对角圆角矩形 53"/>
          <p:cNvSpPr/>
          <p:nvPr>
            <p:custDataLst>
              <p:tags r:id="rId3"/>
            </p:custDataLst>
          </p:nvPr>
        </p:nvSpPr>
        <p:spPr>
          <a:xfrm>
            <a:off x="608330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直角三角形 54"/>
          <p:cNvSpPr/>
          <p:nvPr>
            <p:custDataLst>
              <p:tags r:id="rId4"/>
            </p:custDataLst>
          </p:nvPr>
        </p:nvSpPr>
        <p:spPr>
          <a:xfrm>
            <a:off x="1134467" y="134040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2591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线路规划：确定纵五横T铁路城市的具体线路走向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对角圆角矩形 9"/>
          <p:cNvSpPr/>
          <p:nvPr>
            <p:custDataLst>
              <p:tags r:id="rId6"/>
            </p:custDataLst>
          </p:nvPr>
        </p:nvSpPr>
        <p:spPr>
          <a:xfrm>
            <a:off x="6323876" y="147243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0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直角三角形 11"/>
          <p:cNvSpPr/>
          <p:nvPr>
            <p:custDataLst>
              <p:tags r:id="rId8"/>
            </p:custDataLst>
          </p:nvPr>
        </p:nvSpPr>
        <p:spPr>
          <a:xfrm>
            <a:off x="6849353" y="134040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3251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投资预算：确定纵五横T铁路城市的投资预算和资金来源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对角圆角矩形 5"/>
          <p:cNvSpPr/>
          <p:nvPr>
            <p:custDataLst>
              <p:tags r:id="rId10"/>
            </p:custDataLst>
          </p:nvPr>
        </p:nvSpPr>
        <p:spPr>
          <a:xfrm>
            <a:off x="608330" y="321126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8" name="对角圆角矩形 6"/>
          <p:cNvSpPr/>
          <p:nvPr>
            <p:custDataLst>
              <p:tags r:id="rId11"/>
            </p:custDataLst>
          </p:nvPr>
        </p:nvSpPr>
        <p:spPr>
          <a:xfrm>
            <a:off x="608330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直角三角形 7"/>
          <p:cNvSpPr/>
          <p:nvPr>
            <p:custDataLst>
              <p:tags r:id="rId12"/>
            </p:custDataLst>
          </p:nvPr>
        </p:nvSpPr>
        <p:spPr>
          <a:xfrm>
            <a:off x="1134467" y="307923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站点设置：确定纵五横T铁路城市的具体站点位置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21126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6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直角三角形 19"/>
          <p:cNvSpPr/>
          <p:nvPr>
            <p:custDataLst>
              <p:tags r:id="rId16"/>
            </p:custDataLst>
          </p:nvPr>
        </p:nvSpPr>
        <p:spPr>
          <a:xfrm>
            <a:off x="6849353" y="307923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环境保护：考虑纵五横T铁路城市的环境保护措施和影响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5008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6" name="直角三角形 17"/>
          <p:cNvSpPr/>
          <p:nvPr>
            <p:custDataLst>
              <p:tags r:id="rId20"/>
            </p:custDataLst>
          </p:nvPr>
        </p:nvSpPr>
        <p:spPr>
          <a:xfrm>
            <a:off x="1134467" y="481277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建设周期：确定纵五横T铁路城市的建设周期和进度安排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5008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4" name="直角三角形 24"/>
          <p:cNvSpPr/>
          <p:nvPr>
            <p:custDataLst>
              <p:tags r:id="rId24"/>
            </p:custDataLst>
          </p:nvPr>
        </p:nvSpPr>
        <p:spPr>
          <a:xfrm>
            <a:off x="6849353" y="481277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社会效益：分析纵五横T铁路城市的社会效益和经济效益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建设规划的实施方案</a:t>
            </a:r>
            <a:endParaRPr lang="zh-CN" altLang="en-US"/>
          </a:p>
        </p:txBody>
      </p:sp>
      <p:sp>
        <p:nvSpPr>
          <p:cNvPr id="1049666" name="标题"/>
          <p:cNvSpPr txBox="1"/>
          <p:nvPr>
            <p:custDataLst>
              <p:tags r:id="rId2"/>
            </p:custDataLst>
          </p:nvPr>
        </p:nvSpPr>
        <p:spPr>
          <a:xfrm>
            <a:off x="3862997" y="1319530"/>
            <a:ext cx="4459655" cy="355591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68" name="正文"/>
          <p:cNvSpPr txBox="1"/>
          <p:nvPr>
            <p:custDataLst>
              <p:tags r:id="rId3"/>
            </p:custDataLst>
          </p:nvPr>
        </p:nvSpPr>
        <p:spPr>
          <a:xfrm>
            <a:off x="3862997" y="1675763"/>
            <a:ext cx="4459655" cy="5353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确定建设目标：提高铁路运输效率，促进城市经济发展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标题"/>
          <p:cNvSpPr txBox="1"/>
          <p:nvPr>
            <p:custDataLst>
              <p:tags r:id="rId4"/>
            </p:custDataLst>
          </p:nvPr>
        </p:nvSpPr>
        <p:spPr>
          <a:xfrm>
            <a:off x="3862997" y="2329179"/>
            <a:ext cx="4459655" cy="355591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5"/>
            </p:custDataLst>
          </p:nvPr>
        </p:nvSpPr>
        <p:spPr>
          <a:xfrm>
            <a:off x="3862997" y="2685412"/>
            <a:ext cx="4459655" cy="5353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制定建设计划：明确建设时间表，确保项目按时完成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标题"/>
          <p:cNvSpPr txBox="1"/>
          <p:nvPr>
            <p:custDataLst>
              <p:tags r:id="rId6"/>
            </p:custDataLst>
          </p:nvPr>
        </p:nvSpPr>
        <p:spPr>
          <a:xfrm>
            <a:off x="3862997" y="3338827"/>
            <a:ext cx="4459655" cy="355591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76" name="正文"/>
          <p:cNvSpPr txBox="1"/>
          <p:nvPr>
            <p:custDataLst>
              <p:tags r:id="rId7"/>
            </p:custDataLst>
          </p:nvPr>
        </p:nvSpPr>
        <p:spPr>
          <a:xfrm>
            <a:off x="3862997" y="3695060"/>
            <a:ext cx="4459655" cy="5353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筹集建设资金：政府投资、企业融资、社会资本等多渠道筹集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标题"/>
          <p:cNvSpPr txBox="1"/>
          <p:nvPr>
            <p:custDataLst>
              <p:tags r:id="rId8"/>
            </p:custDataLst>
          </p:nvPr>
        </p:nvSpPr>
        <p:spPr>
          <a:xfrm>
            <a:off x="3862997" y="4348476"/>
            <a:ext cx="4459655" cy="355591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9"/>
            </p:custDataLst>
          </p:nvPr>
        </p:nvSpPr>
        <p:spPr>
          <a:xfrm>
            <a:off x="3862997" y="4704709"/>
            <a:ext cx="4459655" cy="5353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落实建设责任：明确各相关部门和单位的职责和任务，确保项目顺利推进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2" name="标题"/>
          <p:cNvSpPr txBox="1"/>
          <p:nvPr>
            <p:custDataLst>
              <p:tags r:id="rId10"/>
            </p:custDataLst>
          </p:nvPr>
        </p:nvSpPr>
        <p:spPr>
          <a:xfrm>
            <a:off x="3862997" y="5358124"/>
            <a:ext cx="4459655" cy="355591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just">
              <a:buClr>
                <a:srgbClr val="000000"/>
              </a:buClr>
              <a:buSzPct val="70000"/>
              <a:buNone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单击添加标题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684" name="正文"/>
          <p:cNvSpPr txBox="1"/>
          <p:nvPr>
            <p:custDataLst>
              <p:tags r:id="rId11"/>
            </p:custDataLst>
          </p:nvPr>
        </p:nvSpPr>
        <p:spPr>
          <a:xfrm>
            <a:off x="3862997" y="5714357"/>
            <a:ext cx="4459655" cy="53531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加强监管和评估：对项目建设进行全程监管，确保工程质量和进度，并对项目进行定期评估，及时调整建设方案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4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纵五横T铁路城市的线路布局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线路布局的原则和要求</a:t>
            </a:r>
            <a:endParaRPr lang="zh-CN" altLang="en-US"/>
          </a:p>
        </p:txBody>
      </p:sp>
      <p:sp>
        <p:nvSpPr>
          <p:cNvPr id="10498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线路布局应遵循城市规划，与城市发展相协调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线路布局应考虑交通流量，满足城市交通需求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线路布局应考虑环境保护，减少对环境的影响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线路布局应考虑安全因素，确保铁路运行安全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9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线路布局的具体方案</a:t>
            </a:r>
            <a:endParaRPr lang="zh-CN" altLang="en-US"/>
          </a:p>
        </p:txBody>
      </p:sp>
      <p:sp>
        <p:nvSpPr>
          <p:cNvPr id="104990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纵五横T铁路城市的线路布局包括五条纵向线路和一条横向线路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纵向线路包括：京广线、京九线、京沪线、京哈线、京包线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横向线路包括：陇海线、沪昆线、京九线、京广线、京沪线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线路布局的目的是为了连接全国各大城市，提高铁路运输效率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https://d.book118.com/875141022143011034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5"/>
  <p:tag name="KSO_WM_UNIT_TYPE" val="l_h_a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84.05,&quot;width&quot;:347.4}"/>
  <p:tag name="KSO_WM_TAG_VERSION" val="3.0"/>
  <p:tag name="KSO_WM_TEMPLATE_CATEGORY" val="diagram"/>
  <p:tag name="KSO_WM_TEMPLATE_INDEX" val="20231260"/>
  <p:tag name="KSO_WM_UNIT_COMPATIBLE" val="0"/>
  <p:tag name="KSO_WM_UNIT_DIAGRAM_ISNUMVISUAL" val="0"/>
  <p:tag name="KSO_WM_UNIT_DIAGRAM_ISREFERUNIT" val="0"/>
  <p:tag name="KSO_WM_UNIT_HIGHLIGHT" val="0"/>
  <p:tag name="KSO_WM_UNIT_ID" val="diagram20231260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添加文本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纵五横T铁路城市PPT课件大纲</vt:lpstr>
      <vt:lpstr>目录</vt:lpstr>
      <vt:lpstr>添加章节标题</vt:lpstr>
      <vt:lpstr>纵五横T铁路城市概述</vt:lpstr>
      <vt:lpstr>纵五横T铁路城市的概念</vt:lpstr>
      <vt:lpstr>纵五横T铁路城市的意义</vt:lpstr>
      <vt:lpstr>纵五横T铁路城市的现状</vt:lpstr>
      <vt:lpstr>纵五横T铁路城市的建设规划</vt:lpstr>
      <vt:lpstr>建设规划的背景和目标</vt:lpstr>
      <vt:lpstr>建设规划的具体内容</vt:lpstr>
      <vt:lpstr>建设规划的实施方案</vt:lpstr>
      <vt:lpstr>纵五横T铁路城市的线路布局</vt:lpstr>
      <vt:lpstr>线路布局的原则和要求</vt:lpstr>
      <vt:lpstr>线路布局的具体方案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2024-08-30T00:19:10.547</cp:lastPrinted>
  <dcterms:created xsi:type="dcterms:W3CDTF">2024-08-29T16:19:10Z</dcterms:created>
  <dcterms:modified xsi:type="dcterms:W3CDTF">2024-08-29T16:19:13Z</dcterms:modified>
</cp:coreProperties>
</file>