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C3900-D193-4C79-BF01-3E756A134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958EF-DB44-433D-B11E-D4467CA0D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163DE-32EA-49CE-B114-D520B5F70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76506-8B56-4698-9E0E-E1663995A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BBF66-4BCF-449D-BF43-DF75D3B95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E78F54-183E-4599-9F16-F6CBB7D31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E5051B-F8FF-4DB0-A9C9-772C2F7D6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15F00-04CD-4C7F-AEF8-4A94DE934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0AE40-E221-4629-B641-3F54E9FE2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342FD-A4CC-4AE5-8D79-A368C0806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C801F-44EF-440A-A4AF-EAAADF87B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422241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痔疮术后病人护理常规\n## 1.痔疮术后病人护理概述\n### 1.1痔疮手术类型及术后恢复过程\n### 1.2术后护理的重要性及目的\n### 1.3护理团队的角色与职责\n## 2.术后一般护理措施\n### 2.1休息与活动指导\n### 2.2饮食与营养指导\n### 2.3药物治疗与疼痛管理\n## 3.伤口护理\n### 3.1伤口清洁与换药方法\n### 3.2伤口感染预防与处理\n### 3.3伤口愈合过程中的问题及对策\n## 4.并发症预防与护理\n### 4.1术后出血的预防与护理\n### 4.2术后肛门狭窄的预防与护理\n### 4.3术后尿潴留的预防与护理\n## 5.心理护理与康复指导\n### 5.1病人心理状态评估与干预\n### 5.2康复锻炼与生活方式调整\n### 5.3定期复查与随访计划\n## 6.护理质量评估与持续改进\n### 6.1护理质量评价指标与方法\n### 6.2护理缺陷与并发症的预防与改进\n### 6.3护理团队培训与能力提升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痔疮术后病人护理常规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痔疮术后病人护理概述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痔疮手术类型及术后恢复过程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痔疮手术类型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硬化剂注射术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橡皮筋结扎术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激光手术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手术切除术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术后恢复过程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术后1-2天：伤口疼痛、肿胀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术后3-5天：伤口开始愈合，疼痛减轻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术后1周：伤口基本愈合，排便正常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术后2-4周：完全康复，恢复正常生活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护理重要性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减轻术后疼痛和不适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提高病人生活质量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护理目的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确保病人安全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促进病人舒适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减少病人痛苦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提高病人满意度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护理团队角色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主管护士：负责整体护理计划的制定和实施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责任护士：负责病人的日常护理工作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康复护士：负责病人的康复指导和训练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心理护士：负责病人的心理评估和干预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护理职责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观察和评估病人的康复进程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及时调整护理措施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护理团队的角色与职责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术后一般护理措施</a:t>
            </a:r>
            <a:endParaRPr/>
          </a:p>
        </p:txBody>
      </p:sp>
      <p:sp>
        <p:nvSpPr>
          <p:cNvPr id="26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休息与活动指导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休息指导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术后当天卧床休息，避免剧烈活动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术后1-2天适当下床活动，避免久站久坐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术后3-5天逐渐增加活动量，避免剧烈运动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活动指导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术后每天进行床上翻身活动，预防压疮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术后1周开始进行温和的运动，如散步、慢跑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术后2-4周恢复正常运动，注意避免剧烈运动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术后当天禁食，术后1天开始进食流质饮食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术后2-3天进食半流质饮食，避免辛辣刺激性食物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术后4-7天进食软食，逐渐增加膳食纤维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营养指导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保证充足的水分摄入，预防便秘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增加蛋白质摄入，促进伤口愈合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适量摄入维生素和矿物质，提高身体抵抗力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饮食与营养指导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药物治疗与疼痛管理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术后使用抗生素预防感染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使用止痛药物缓解疼痛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使用消肿药物减轻肿胀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术后立即使用止痛药物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疼痛评分≥4分，及时报告医生调整药物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采用非药物止痛方法，如冷敷、按摩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伤口护理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伤口清洁与换药方法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伤口清洁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每天使用生理盐水清洗伤口，保持伤口清洁干燥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避免使用刺激性强的清洁剂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清洁伤口时注意轻柔操作，避免损伤伤口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换药方法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每天更换伤口敷料，保持伤口清洁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使用无菌敷料，避免感染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换药时注意观察伤口愈合情况，如有异常及时报告医生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定期更换伤口敷料，保持伤口清洁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鼓励病人增加营养，提高免疫力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感染处理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发现感染迹象，如红肿、疼痛、分泌物增多，及时报告医生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根据医生建议使用抗生素治疗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加强伤口护理，保持伤口清洁干燥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伤口感染预防与处理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伤口愈合过程中的问题及对策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伤口愈合过程中的问题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伤口延迟愈合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伤口出血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针对延迟愈合，加强营养摄入，提高免疫力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针对感染，严格执行无菌操作，使用抗生素治疗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针对出血，及时报告医生，采取相应措施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https://d.book118.com/875142224122011111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痔疮术后病人护理常规</vt:lpstr>
      <vt:lpstr>痔疮术后病人护理概述</vt:lpstr>
      <vt:lpstr>PowerPoint Presentation</vt:lpstr>
      <vt:lpstr>PowerPoint Presentation</vt:lpstr>
      <vt:lpstr>PowerPoint Presentation</vt:lpstr>
      <vt:lpstr>术后一般护理措施</vt:lpstr>
      <vt:lpstr>PowerPoint Presentation</vt:lpstr>
      <vt:lpstr>PowerPoint Presentation</vt:lpstr>
      <vt:lpstr>PowerPoint Presentation</vt:lpstr>
      <vt:lpstr>伤口护理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2024-09-17T02:55:22.131</cp:lastPrinted>
  <dcterms:created xsi:type="dcterms:W3CDTF">2024-09-16T18:55:22Z</dcterms:created>
  <dcterms:modified xsi:type="dcterms:W3CDTF">2024-09-16T18:55:24Z</dcterms:modified>
</cp:coreProperties>
</file>