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B74A-6604-4817-B334-3323FAB0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61961-94AE-4F9D-9C8C-FE6F55E9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37FB3-46CA-460E-B798-959ECDFD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F1BE1-C472-4BF4-8B43-06876ABC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D828B-1B00-47FD-B913-40044E94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EDBB9-B9D9-4DA1-ACA9-7C5D2551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1FDC0-D705-4CDC-866C-EC4D80BC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31760-23C6-482F-A301-FC030177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AB77F-9A3E-48E3-BA27-3BD2C158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A30FC-396D-4B76-B295-BDE4CBA6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DA09E-0320-408E-B636-47C295FB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43240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3-6岁儿童学习与发展指南》健康领域的理解与实践\n## 1. 《3-6岁儿童学习与发展指南》概述\n### 1.1 《指南》的背景与意义\n### 1.2 《指南》的目标与要求\n### 1.3 《指南》的适用范围与对象\n## 2. 健康领域的主要内容与要求\n### 2.1 身体发育与健康\n### 2.2 生活习惯与自理能力\n### 2.3 心理健康与情感发展\n## 3. 健康领域的教育策略与方法\n### 3.1 游戏化学习与实践活动\n### 3.2 家庭与幼儿园的协同教育\n### 3.3 健康领域的评估与反馈\n## 4. 健康领域的教育实践案例与分析\n### 4.1 日常生活中的健康教育实践\n### 4.2 游戏活动中的健康教育实践\n### 4.3 课程设置与教学策略中的健康教育实践\n## 5. 健康领域教育的挑战与对策\n### 5.1 当前健康领域教育面临的挑战\n### 5.2 提高健康领域教育有效性的对策\n### 5.3 未来健康领域教育的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《3-6岁儿童学习与发展指南》健康领域的理解与实践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《3-6岁儿童学习与发展指南》概述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《指南》是在国家对学前教育重视的背景下制定的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为了提高幼儿园教育质量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促进儿童全面发展</a:t>
                </a:r>
                <a:endParaRPr/>
              </a:p>
            </p:txBody>
          </p:sp>
          <p:pic>
            <p:nvPicPr>
              <p:cNvPr id="1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《指南》对于幼儿园教育具有重要的指导意义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为教师提供具体的教育建议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帮助家长了解儿童发展的重要性</a:t>
                </a:r>
                <a:endParaRPr/>
              </a:p>
            </p:txBody>
          </p:sp>
          <p:pic>
            <p:nvPicPr>
              <p:cNvPr id="1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《指南》有利于儿童健康成长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形成健康的心理品质</a:t>
                </a:r>
                <a:endParaRPr/>
              </a:p>
            </p:txBody>
          </p:sp>
          <p:pic>
            <p:nvPicPr>
              <p:cNvPr id="1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《指南》的目标是促进儿童全面发展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身体发育与健康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生活习惯与自理能力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心理健康与情感发展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《指南》的要求是具体、可操作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提供明确的教育建议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强调教育实践的重要性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关注个体差异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《指南》适用于3-6岁儿童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为幼儿园教育提供指导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为家庭教育提供参考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《指南》的对象包括教师、家长和儿童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教师：教育实践的指导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家长：育儿方法的指导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儿童：全面发展的依据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《指南》的适用范围与对象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健康领域的主要内容与要求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身体发育与健康是儿童全面发展的基础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良好的身体发育有助于儿童自信心的建立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健康的生活方式对儿童未来发展至关重要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《指南》对儿童身体发育与健康的要求包括：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进行适量的体育锻炼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身体发育与健康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生活习惯与自理能力是儿童独立生活的重要能力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培养良好的生活习惯有助于儿童形成自律的品质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自理能力的培养有助于儿童适应社会生活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《指南》对儿童生活习惯与自理能力的要求包括：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学会自己穿衣、吃饭、整理物品等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养成良好的个人卫生习惯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学会与他人合作完成任务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生活习惯与自理能力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心理健康与情感发展是儿童全面发展的重要组成部分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良好的心理品质有助于儿童建立和谐的人际关系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情感发展对于儿童的成长具有重要意义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《指南》对儿童心理健康与情感发展的要求包括：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培养自尊、自信、自爱的品质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学会调节自己的情绪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培养良好的社交能力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心理健康与情感发展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健康领域的教育策略与方法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游戏化学习与实践活动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游戏化学习与实践活动是儿童喜爱的教育方式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能够激发儿童的学习兴趣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有助于儿童在玩中学习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《指南》提倡通过游戏化学习与实践活动来培养儿童的健康领域能力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设计有趣的游戏活动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创设生活化的学习情境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鼓励儿童自主探索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https://d.book118.com/875143240212011111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《3-6岁儿童学习与发展指南》健康领域的理解与实践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2024-09-17T09:36:30.918</cp:lastPrinted>
  <dcterms:created xsi:type="dcterms:W3CDTF">2024-09-17T01:36:30Z</dcterms:created>
  <dcterms:modified xsi:type="dcterms:W3CDTF">2024-09-17T01:36:32Z</dcterms:modified>
</cp:coreProperties>
</file>