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9E9BD-A928-4838-B3CE-6CE739311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040A0-F898-4A2F-B3EA-E3B3B3DC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BA153-EED5-467B-8EBA-DF327DD1D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21A2A-2A7D-44C5-8A9F-52D363D57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237C4C-390A-446A-B32F-3DE805E05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378136-9346-4250-AB46-9831EA2D42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9988D1-15B1-45A3-8BC9-84C02013E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D3F4DC-16DC-4BE1-AD99-A6AF88EAB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FF7DF-66F7-4947-8EAE-078339C1E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9940D-3B02-4E3F-A670-C3D6577F6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1B17CD-7EC0-4F6D-BB30-9ED96C763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200342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手卫生规范在医务人员激励与薪酬制度中的应用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激励与薪酬制度理论基础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手卫生规范在医务人员激励中的应用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手卫生规范在医务人员薪酬制度中的应用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实施效果评价及持续改进方向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将手卫生规范纳入医务人员激励与薪酬制度，可以进一步提高医务人员对手卫生规范的重视程度，促进医院感染的防控工作。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手卫生规范在医务人员激励与薪酬制度中的应用具有重要意义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医务人员手卫生状况直接影响医疗质量和患者安全，是医院感染控制的重要措施之一。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手卫生规范是医疗质量安全管理的重要环节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通过建立科学合理的激励与薪酬制度，可以调动医务人员的积极性，提高医疗服务质量。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激励与薪酬制度是医院管理的重要手段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92337" y="2672075"/>
            <a:ext cx="2207272" cy="22072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研究目的：探讨手卫生规范在医务人员激励与薪酬制度中的应用，分析其对医务人员手卫生执行情况和医院感染控制的影响。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研究任务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调查分析医务人员手卫生执行现状及存在的问题；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研究手卫生规范在医务人员激励与薪酬制度中的具体应用方法；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评估手卫生规范在医务人员激励与薪酬制度中的应用效果；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提出完善手卫生规范在医务人员激励与薪酬制度中应用的对策建议。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76650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手卫生规范概述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939" r="26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892" r="25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手卫生是为洗手、卫生手消毒和外科手消毒的总称，是医院控制感染的重要手段。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通过手卫生规范，可以有效减少医务人员手上的细菌数量，从而降低医院感染的发生率，保障患者和医务人员的安全。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手卫生规范主要包括洗手、卫生手消毒和外科手消毒的指征、方法和注意事项等。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医务人员在进行医疗活动前后，必须按照规范要求进行手卫生，确保手部清洁，防止交叉感染。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手卫生规范内容与要求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医务人员手卫生现状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手卫生意识不强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部分医务人员对手卫生的重视程度不够，缺乏正确的洗手意识和习惯。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手卫生设施不完善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部分医疗机构手卫生设施不完善，如缺乏干手设施、洗手液等，导致医务人员无法按照规范要求进行手卫生。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监督与考核机制不健全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目前对医务人员手卫生的监督与考核机制不健全，缺乏有效的奖惩措施，难以保障手卫生规范的执行。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激励与薪酬制度理论基础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激励理论简介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型激励理论：着重研究激发动机的诱因，围绕着如何满足需求进行的，故又称为需求理论。其代表理论有：马斯洛的需求层次理论、赫茨伯格的双因素理论（激励、保健因素）、阿尔德弗的ERG理论（生存、关系、成长需要）、麦克利兰的成就需要理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过程型激励理论：着重阐述个人因素、环境因素以及个人与环境相互作用的因素等产生激励作用的过程。其代表理论有：弗鲁姆的期望理论、洛克的目标设置理论、斯金纳的强化理论。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行为改造型激励理论：着重研究被管理者如何修正自己的行为，服从组织目标，从而有效完成工作。其代表理论有：海德的归因理论、挫折理论、斯金纳的强化理论。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综合型激励理论：这一理论综合了上述几类激励理论，把内外激励因素都归纳进去。其代表理论有：波特和劳勒的综合激励模式、迪尔的综合激励模式。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职务等级工资制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按照职务高低、责任大小、工作繁重和业务技术水平等因素划分等级，按等级规定工资标准的一种工资制度。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结构工资制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由基础工资、职务（岗位）工资、年功工资、奖励工资四个部分组成。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岗位技能工资制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以按劳分配为原则，以加强工资宏观调控为前提，以劳动技能、劳动责任、劳动强度和劳动条件等基本劳动要素评价为基础，以岗位、技能工资为主要内容的企业基本工资制度。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职能等级工资制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根据职务执行能力、专业知识技能、工作的责任性等要素来确定工资等级的一种工资制度。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薪酬制度类型及特点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激励与薪酬制度在医疗行业应用现状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医疗行业薪酬水平普遍偏低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医务人员承担着高风险、高压力的工作，但薪酬水平往往不能与之相匹配，导致医务人员工作积极性不高。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薪酬结构不合理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目前医疗行业的薪酬结构往往以固定工资为主，绩效工资占比过低，无法充分体现医务人员的劳动价值。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激励机制不完善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医疗行业缺乏有效的激励机制，医务人员的晋升渠道不畅、职业发展受限，导致人才流失严重。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绩效考核不科学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医疗行业的绩效考核往往过于注重经济效益指标，而忽视了对医务人员医德医风、服务质量等方面的考核，导致考核结果失真。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https://d.book118.com/875200342224011101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2024-09-10T04:08:55.085</cp:lastPrinted>
  <dcterms:created xsi:type="dcterms:W3CDTF">2024-09-09T20:08:55Z</dcterms:created>
  <dcterms:modified xsi:type="dcterms:W3CDTF">2024-09-09T20:08:57Z</dcterms:modified>
</cp:coreProperties>
</file>