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7758A-C882-4A32-BD2C-7FACFA86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977BE-7B49-4FA9-891A-E0C07F96A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D94A7-BB2B-43D0-8BFD-9BDE5CE4F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7B72B-C36E-4923-A21C-A8243E86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CD4A7-16E7-4568-90F0-E709690D0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F94FB-F89E-44CB-ADEC-7CB2441A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59338-EEB3-4CC5-9AB7-526A523E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1F5E6-5E41-435D-80C7-595015C08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71B2F-A413-49F6-BE5B-9CD89538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9D717-0C90-469C-988E-3C44E57F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10AB7-1CA7-4EA8-A9DE-92AF187F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0110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982272" y="369134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5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966405" y="4158608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55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12640" y="933839"/>
            <a:ext cx="7366720" cy="232564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我国的金融机构体系概述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29971" y="852267"/>
            <a:ext cx="1325161" cy="25328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78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</a:t>
            </a:r>
            <a:endParaRPr lang="en-US" sz="1100"/>
          </a:p>
          <a:p>
            <a:pPr algn="r"/>
            <a:r>
              <a:rPr lang="en-US" sz="78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06424" y="833217"/>
            <a:ext cx="6907530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金融机构体系基本概念与构成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银行业金融机构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非银行金融机构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监管与自律组织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金融市场基础设施建设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6565" y="2868744"/>
            <a:ext cx="703887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金融机构体系基本概念与构成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43125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金融机构是指从事金融服务业有关的金融中介机构，为金融体系的一部分，金融服务业（银行、证券、保险、信托、基金等行业）与此相应。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在市场上筹资从而获得货币资金，将其改变并构建成不同种类的更易接受的金融资产，这类业务形成金融机构的负债和资产。这是金融机构的基本功能，行使这一功能的金融机构是最重要的金融机构类型。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银行业金融机构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证券业金融机构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保险业金融机构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其他金融机构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我国金融机构体系构成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包括证券公司、证券交易所、证券登记结算机构、证券投资基金管理公司等。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包括保险公司、保险资产管理公司、保险专业代理机构、保险经纪公司等。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包括信托公司、金融租赁公司、汽车金融公司、消费金融公司等。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包括商业银行、邮政储蓄银行、城市商业银行、股份制商业银行、农村信用社、农村商业银行等。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是金融体系的核心，发挥着社会资金融通、支付结算服务、风险管理等重要功能。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银行业金融机构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证券业金融机构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保险业金融机构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其他金融机构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是资本市场的重要参与者，为企业融资、并购重组等提供专业服务。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是社会保障体系的重要组成部分，为居民提供风险保障和财富管理服务。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在各自领域发挥着独特作用，如信托公司主要从事信托业务，金融租赁公司主要从事租赁业务等。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各类金融机构角色定位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6565" y="2868744"/>
            <a:ext cx="703887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银行业金融机构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43125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国有大型商业银行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包括中国工商银行、中国农业银行、中国银行、中国建设银行、交通银行等，是我国银行业的主体。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股份制商业银行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如招商银行、浦发银行、中信银行等，具有较为灵活的经营机制和较高的市场化程度。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城市商业银行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主要服务于所在地区和城市，如北京银行、上海银行等。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主要支持国家基础设施、基础产业和支柱产业等重大项目的建设。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国家开发银行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支持我国对外经济贸易投资发展与国际经济合作。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中国进出口银行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支持农业和农村经济发展，促进城乡经济协调发展。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中国农业发展银行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政策性银行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农村信用合作社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由社员入股组成，实行民主管理，主要为社员提供金融服务的农村合作金融机构。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村镇银行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经中国银行业监督管理委员会批准，由境内外金融机构、境内非金融机构企业法人、境内自然人出资，在农村地区设立的主要为当地农民、农业和农村经济发展提供金融服务的银行业金融机构。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农村信用合作社及村镇银行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6565" y="2868744"/>
            <a:ext cx="703887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非银行金融机构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43125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证券经纪业务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代理客户买卖证券，收取佣金。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证券投资咨询业务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向客户提供投资建议，如股票、债券等投资产品的选择。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财务顾问业务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为企业提供并购、重组等资本运作方面的专业意见。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证券承销与保荐业务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帮助企业在证券市场上发行股票、债券等融资工具，并对其进行推荐和担保。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证券公司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以被保险人的寿命为保险标的，提供生存、死亡、疾病等保障。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财产保险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以财产及其有关利益为保险标的，提供因自然灾害或意外事故造成的损失赔偿。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提供因疾病或意外伤害所产生的医疗费用和收入损失的保障。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保险公司将其承担的保险业务部分转移给其他保险公司，以分散风险。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https://d.book118.com/875201103003011114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2024-09-20T22:57:34.923</cp:lastPrinted>
  <dcterms:created xsi:type="dcterms:W3CDTF">2024-09-20T14:57:34Z</dcterms:created>
  <dcterms:modified xsi:type="dcterms:W3CDTF">2024-09-20T14:57:37Z</dcterms:modified>
</cp:coreProperties>
</file>