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87E797-F5CD-4F69-9745-654D27423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B6B48F-4112-460D-A9B7-66AF8E5E6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A3A913-0C6F-4CF9-A715-C93077782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4EFF2B-C93E-4E76-A9AB-EAFA84FF3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52D2BD-78A3-4255-804E-3708599AA5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7AF407-7E68-4616-BDA4-9F3F4FB2C7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7662F2-08B2-40FE-9952-81718815C7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B61190-D471-4B97-8DF9-34DF830AD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0F61A7-A9CB-44D5-B04A-74E2A9768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05FB3-5CB9-4E8C-9C48-47078212A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C70AC-2638-4515-AB03-FF303D641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201221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施工现场临时用电的废弃物处理措施</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废弃物产生现状及危害</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废弃物处理政策法规与标准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废弃物处理技术与方法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施工现场临时用电废弃物处理实践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废弃物产生现状及危害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56" r="188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7540" r="754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105" r="1610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施工现场临时用电废弃物种类</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包括破损、老化、断裂或不再使用的电缆电线。</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如开关、插座、配电箱等因损坏或升级而被替换的设备。</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包括废弃的蓄电池、充电器等。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如绝缘材料、电气连接件等。</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废旧电缆电线</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废弃电器设备</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电池及充电设备</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其他相关废弃物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随着施工项目的推进和电气设备的使用，废弃物产生量逐渐增加，尤其是大型施工现场，临时用电废弃物产生量更为可观。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产生量巨大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由于电气设备更新换代速度加快，施工周期缩短，导致施工现场临时用电废弃物的增长速度呈上升趋势。</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增长速度快</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废弃物产生量及增长速度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环境污染</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资源浪费</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人类健康危害</a:t>
            </a:r>
          </a:p>
        </p:txBody>
      </p:sp>
      <p:pic>
        <p:nvPicPr>
          <p:cNvPr id="5" name="Picture 5"/>
          <p:cNvPicPr>
            <a:picLocks noChangeAspect="1"/>
          </p:cNvPicPr>
          <p:nvPr/>
        </p:nvPicPr>
        <p:blipFill>
          <a:blip r:embed="rId2"/>
          <a:srcRect t="22406" b="2240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722" r="572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对环境和人类健康的危害</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废弃的电缆电线和电器设备中含有大量有害物质，如重金属、塑料等，如果处理不当，会对土壤、水源和空气造成严重污染。</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许多废弃的电气设备仍然具有一定的使用价值，如果不进行合理的回收和处理，将造成资源的极大浪费。</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某些废弃物中的有害物质可能通过食物链进入人体，对人类健康构成潜在威胁，如引发癌症、神经系统疾病等。同时，废弃物的堆积和处理也可能引发火灾等安全事故，直接威胁到人们的生命财产安全。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废弃物处理政策法规与标准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《中华人民共和国固体废物污染环境防治法》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该法规对固体废物的产生、收集、贮存、运输、利用、处置等方面做出了详细规定，要求各单位采取有效措施防止或减少固体废物对环境的污染。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《国家危险废物名录》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该名录明确了危险废物的定义、分类、鉴别标准和相应的管理要求，为施工现场临时用电产生的危险废物提供了分类和管理依据。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《建设项目环境保护管理条例》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该条例要求建设项目必须遵守国家和地方的环境保护法规和标准，采取有效措施防治环境污染和生态破坏。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各地制定的地方性固体废物污染环境防治法规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各地危险废物管理相关法规</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地方性政策法规</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这些法规对危险废物的产生、收集、贮存、运输、处置等方面做出了详细规定，要求各单位严格执行危险废物管理制度。</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这些法规通常根据当地实际情况和国家政策法规制定，对施工现场临时用电产生的废弃物处理提出了更具体的要求和管理措施。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行业标准及规范</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这些指南通常针对特定行业或领域的废弃物处理提供指导，包括废弃物的分类、收集、贮存、运输和处置等方面的建议。</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各行业协会发布的废弃物处理相关指南</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该标准规定了建筑施工现场的环境和卫生要求，包括废弃物的收集、贮存和处置等方面的规定。</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《建筑施工现场环境与卫生标准》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该规程规定了电力建设过程中的安全工作要求，包括临时用电设施的安装、使用和管理等方面的规定，也涉及了废弃物处理的相关内容。</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《电力建设安全工作规程》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废弃物处理技术与方法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根据废弃物的性质、来源和危害程度，将其分为可回收、有害、湿垃圾和干垃圾等类别，分别进行收集。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设立专门的废弃物存放区域，确保各类废弃物不会混放，同时采取防雨、防风、防晒等措施，防止废弃物对环境和人员造成危害。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分类收集与存放</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存放管理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分类收集</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https://d.book118.com/875201221044011104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2024-09-13T22:01:05.519</cp:lastPrinted>
  <dcterms:created xsi:type="dcterms:W3CDTF">2024-09-13T14:01:05Z</dcterms:created>
  <dcterms:modified xsi:type="dcterms:W3CDTF">2024-09-13T14:01:07Z</dcterms:modified>
</cp:coreProperties>
</file>