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61086-58BA-4A34-9343-E43DD2C57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27E02-0A93-408F-A161-934B9860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0D661-F38C-47C7-9562-796BF2189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991BA-9C4E-49D4-BAFB-A563CCEDF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5D26C-FF2A-43AF-B369-468AE0A65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E1FD75-4D49-4C0D-A41C-975101218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E3CF1-AE2D-407C-AD6E-742C53E8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D5158-7072-46F4-9982-7E95F16EA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DC46D-C630-4D4B-8D3C-5EE3584BC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21827-438C-4618-9ADC-62D4BAC85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250A2-D76C-4326-8826-70FEC5425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111203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综合物流园项目市场研究报告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物流行业现状及发展趋势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物流行业规模持续扩大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随着全球化和电子商务的快速发展，物流行业规模不断扩大，市场需求持续增长。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物流技术不断创新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物联网、大数据、人工智能等新技术在物流行业的应用，推动了物流行业的智能化、自动化发展。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绿色物流成为发展趋势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环保意识的提高和政策的引导，使得绿色物流成为未来物流行业的发展方向。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随着消费者对物流服务质量和效率的要求不断提高，综合物流园项目能够满足市场对高品质物流服务的需求。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适应物流行业发展趋势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综合物流园项目符合物流行业规模化、集约化、智能化的发展趋势，有利于提高物流效率和服务水平。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综合物流园项目能够吸引物流企业集聚，带动相关产业发展，促进区域经济增长。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综合物流园项目提出背景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综合物流园项目通过集中管理、优化流程、共享资源等方式，提高物流运作效率，降低物流成本。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提升物流效率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增强区域竞争力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292" r="2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综合物流园项目能够促进物流行业与相关产业的融合发展，推动产业升级和转型。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综合物流园项目能够提升区域物流服务水平，吸引更多企业和投资，增强区域竞争力。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以制造业、电商、零售业等行业为主要目标客户群体，提供全方位的物流服务。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需求多样化，对物流服务的质量和效率要求较高；市场竞争激烈，需要不断创新和提升服务品质。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国内外知名物流公司、本地大型物流企业等。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服务同质化严重、价格竞争激烈、创新能力不足等。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品牌知名度高、网络覆盖广、资金实力雄厚等。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客户需求及偏好调查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快速、准确、安全的物流服务；个性化、定制化的物流解决方案；完善的售后服务和投诉处理机制。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客户偏好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倾向于选择品牌知名度高、服务品质好的物流企业；注重物流服务的性价比；对物流企业的创新能力和技术实力有一定要求。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项目规划与设计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根据地形地貌、交通状况等因素，合理规划物流园区的空间布局，包括各功能区的划分、道路系统设计、绿化景观配置等。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物流园区整体布局规划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明确物流园区的核心功能和辅助功能，如仓储、配送、加工、交易等，以及各功能区之间的互补和协同关系，打造综合物流服务体系。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功能定位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总体规划布局和功能定位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市政公用设施建设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完善园区内给排水、供电、供暖、燃气等市政公用设施，提高园区基础设施水平，为企业提供良好的生产经营环境。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规划园区内外交通网络，包括道路、桥梁、隧道等，确保物流运输畅通无阻。同时，配置合理的停车设施，满足不同类型车辆的停放需求。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加强园区环保设施建设，包括污水处理、固废处理、噪音控制等，确保园区环境质量达标，实现绿色可持续发展。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667" r="22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00" r="16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https://d.book118.com/875211120312011122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2024-09-26T11:03:53.809</cp:lastPrinted>
  <dcterms:created xsi:type="dcterms:W3CDTF">2024-09-26T03:03:53Z</dcterms:created>
  <dcterms:modified xsi:type="dcterms:W3CDTF">2024-09-26T03:03:55Z</dcterms:modified>
</cp:coreProperties>
</file>