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19BB0-4F2E-4F12-96E0-AE0C87EA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6C9D-BD3A-4F72-8267-91F6AD35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AA996-B06D-4F56-8AE8-9E10BC90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64AF3-A5D6-4FFF-AF34-BF4A88652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03AF2-9150-49C4-9716-4790230A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569F7-27DF-4762-BC6B-20A0C0119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EC457-9DC9-4882-BE3B-95F73B36F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B2D52-89BB-4393-9C08-D2DC879D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92EE6-7967-4A2F-98E3-2CA99EEA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AA1BE-A1D0-497E-A970-A5DD7711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9ED68-CF9A-4FC1-A49B-58B11E3B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1203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《车间生产工艺简介》ppt课件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车间生产工艺流程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车间生产工艺安全与环保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车间生产工艺改进与创新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介绍车间生产工艺的基本概念、流程和技术，帮助员工更好地理解生产过程中的各个环节，提高生产效率和产品质量。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随着制造业的发展和市场竞争的加剧，车间生产工艺的优化和改进对于企业的可持续发展至关重要。了解和掌握车间生产工艺的基本知识和技能，是每个员工必备的职业素质。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合理的生产工艺能够减少生产过程中的浪费，降低能耗，提高设备利用率，从而降低生产成本，提高企业的市场竞争力。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科学的生产工艺能够确保产品生产的稳定性和一致性，提高产品质量，减少不良品率，满足客户需求。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车间生产工艺的持续改进和创新是企业技术进步的重要体现，能够推动企业不断向前发展。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了解和掌握车间生产工艺的基本知识和技能，能够提高员工的综合素质和职业技能，增强企业的核心竞争力。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车间生产工艺的重要性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车间生产工艺流程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确保生产所需原材料的品质和数量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间生产工艺流程中，原材料准备是第一步，也是至关重要的环节。它涉及到根据生产计划和需求，采购和储存适量的原材料，并确保这些原材料的质量符合生产标准。这一阶段还需要对原材料进行必要的检验和处理，以确保其适用于生产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加工阶段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将原材料加工成半成品或成品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阶段是车间生产工艺流程的核心环节，涉及到使用各种设备和工艺技术，将准备好的原材料加工成所需的半成品或成品。这一阶段需要精确控制各种工艺参数，如温度、压力、时间等，以确保产品质量和稳定性。同时，加工阶段还需要注意生产过程中的能效和资源消耗，以实现绿色生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将加工好的部件组装成最终产品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阶段是将加工好的部件组装成最终产品的过程。这一阶段需要根据产品设计要求，将各个部件精确组装在一起，确保产品的功能和外观符合设计标准。同时，组装阶段还需要关注生产过程的效率和稳定性，以提高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对产品进行质量检测和性能测试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阶段是对最终产品的质量进行检测和性能测试的环节。这一阶段需要对产品进行全面的检测和测试，确保其符合质量标准和性能要求。同时，检测阶段还需要对不合格产品进行分析和追溯，找出问题所在并采取相应的改进措施，以提高产品质量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https://d.book118.com/875212033132011041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2024-09-02T00:27:55.096</cp:lastPrinted>
  <dcterms:created xsi:type="dcterms:W3CDTF">2024-09-01T16:27:55Z</dcterms:created>
  <dcterms:modified xsi:type="dcterms:W3CDTF">2024-09-01T16:27:57Z</dcterms:modified>
</cp:coreProperties>
</file>