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DB0A8-7595-4340-825E-7AC19048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0F5A7-AE06-4539-AC13-8ED9CF44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2FC73-0CA6-4579-AD55-94D01075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22D68-5550-404D-9B31-97709826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DCF77-6AB2-4D67-8493-63BED68DF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01125-1DEF-462F-85D8-A1C11A6C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83A30-09A6-4392-A5A9-FD3E6BC8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63346-F414-4543-8F57-02CDB3D8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50112-C193-4EB4-A0FE-AF1AB29E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3AB96-FE44-4238-AAD2-78D30362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61F8-D894-4E38-B750-D3C0ECCC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1304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闭环营销模式策划案例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闭环营销模式概述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策划准备阶段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执行与监控阶段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闭环营销模式概述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闭环营销是一种通过整合营销活动，实现从品牌推广、销售到售后服务等环节的完整闭环，以提高客户满意度和忠诚度的营销模式。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它强调对客户全生命周期的管理，通过持续的互动和反馈，不断优化营销策略和提升客户体验。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闭环营销的定义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通过全流程的服务和持续的互动，增强客户对品牌的认知和信任，提高客户满意度。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优化营销策略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通过对客户反馈和市场数据的分析，调整和优化营销策略，提高营销效果。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通过提供优质的服务和产品，增强品牌的美誉度和口碑，提高品牌价值。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闭环营销的优势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某电商平台的闭环营销策略。该平台通过精准的用户画像和数据分析，制定个性化的营销活动，提高用户转化率和复购率。同时，通过优质的售后服务和用户社区，增强用户粘性和忠诚度。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餐饮品牌的闭环营销策略。该品牌通过线上线下的全渠道营销，提高品牌知名度和曝光率。同时，通过提供优质的产品和服务，提高客户满意度和忠诚度。此外，通过会员制度和积分奖励等手段，进一步增强客户粘性和复购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闭环营销的案例分析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策划准备阶段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明确目标市场的规模、特点和发展趋势，为后续策划提供基础。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目标市场概述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根据消费者需求、购买行为等因素，将目标市场细分为若干个子市场，以便更有针对性地开展营销活动。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根据企业自身优势和市场竞争情况，确定企业在目标市场中的定位，以突出品牌特色和优势。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深入了解消费者的需求、偏好和购买决策过程，以便更好地满足其需求。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消费者行为模式分析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研究消费者的购买行为、使用习惯和反馈意见，为营销策略制定提供依据。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分析消费者的心理特征、价值观和消费动机，以制定更具针对性的营销策略。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根据市场需求和竞争情况，明确产品的目标市场、品牌形象和竞争优势。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000" r="2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90" r="295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通过产品创新、品牌形象塑造等方式，使产品在市场上具有独特性和竞争优势。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根据市场需求和产品特点，制定合理的产品组合策略，以满足不同消费者群体的需求。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https://d.book118.com/875213040202011111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2024-09-17T08:17:15.024</cp:lastPrinted>
  <dcterms:created xsi:type="dcterms:W3CDTF">2024-09-17T00:17:15Z</dcterms:created>
  <dcterms:modified xsi:type="dcterms:W3CDTF">2024-09-17T00:17:17Z</dcterms:modified>
</cp:coreProperties>
</file>