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238B7-B5DE-4AA5-A017-84348D4D2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6FDE0-9065-44FF-9DFC-F42BF3938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88D34-8D4A-4452-A55C-AF47F2930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293FD-AAD6-42C8-B600-B87281097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016F10-4530-4253-B60B-D6204B249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E1BB6C-F7DB-41FD-A842-4BACCD837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440BE-22FB-43DC-B7D9-3BAB8DFF9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2B44B-2B76-463C-8CC1-4E6180424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965B1-B909-45F8-9624-62D3B490C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2F370-C554-470A-B37F-35861F798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667C3-58B1-4A94-B9A6-38DD99901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13322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建立创新团队的国际人力资源管理培训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国际人力资源管理概述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建立创新团队的国际人力资源管理策略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国际人力资源管理实践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创新团队与国际人力资源管理的融合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449" b="64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应对全球化挑战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随着全球化的深入发展，企业需要建立具备国际视野和跨文化沟通能力的创新团队，以应对日益激烈的市场竞争。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提升团队创新能力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通过培训，激发团队成员的创新思维，提高解决问题的能力，推动企业不断创新发展。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加强人力资源管理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国际人力资源管理培训有助于企业建立完善的人力资源管理体系，提高员工满意度和忠诚度，降低人才流失率。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培养团队成员跨文化沟通的能力，学会尊重和理解不同文化背景和价值观，促进团队合作。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跨文化沟通与合作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国际人力资源管理知识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创新思维与方法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领导力与团队建设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传授国际人力资源管理的基本理论和实践，包括招聘、培训、绩效管理和员工福利等方面的知识。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引导团队成员掌握创新思维和方法，如设计思维、敏捷开发等，提高解决问题的能力。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提升团队成员的领导力和团队建设能力，培养具备国际化视野的优秀领导者。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创新团队概述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创新团队是由一组具备创新思维、专业知识和协作精神的成员组成，致力于通过集体智慧和创新实践，推动组织变革和创造新价值的团队。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强烈的创新意识和探索精神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团队成员具备强烈的创新意识和探索精神，勇于挑战传统观念和方法。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创新团队通常具备以下特点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高效的协作和沟通能力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团队成员之间具备良好的协作和沟通能力，能够共同解决问题和应对挑战。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多元化的成员背景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团队成员来自不同的领域和专业背景，具备丰富的知识和经验。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灵活的组织结构和流程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创新团队通常采用灵活的组织结构和流程，以适应不断变化的市场环境和客户需求。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创新团队的定义和特点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创造新价值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推动产品和服务创新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创新团队在组织中具有重要地位，是推动组织变革和持续发展的关键力量。他们能够激发员工的创新潜力，提升组织的创新能力和竞争力。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创新团队在组织中的作用主要体现在以下几个方面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通过研发新的产品或服务，满足客户需求，提升市场竞争力。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通过引入新的管理理念和方法，推动组织变革，提高组织效率和灵活性。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通过提供培训和支持，培养员工的创新意识和能力，为组织的长期发展奠定基础。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通过创新实践，创造新的商业模式和市场机会，为组织带来持续增长和盈利。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创新团队的重要性和作用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国际人力资源管理概述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国际人力资源管理是指在跨国经营活动中，对人力资源进行获取、开发、保持、利用和评估的过程，旨在实现组织目标和个人发展的双重目标。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国际人力资源管理具有跨文化性、多元性、复杂性和动态性等特点。它需要处理不同文化背景下的员工关系、沟通、激励等问题，同时关注全球范围内的人才流动和配置。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17" r="227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国际人力资源管理的定义和特点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国际人力资源管理面临的主要挑战包括文化差异、语言障碍、法律法规差异、汇率波动等。这些挑战要求管理者具备跨文化沟通、法律意识和风险管理等能力。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国际人力资源管理呈现出以下趋势：一是人才国际化，企业更加注重在全球范围内吸引和配置优秀人才；二是管理本土化，企业在跨国经营中更加注重本土化管理，以适应当地市场和文化；三是数字化和智能化，企业借助先进的信息技术，实现人力资源管理的数字化和智能化，提高管理效率和员工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国际人力资源管理的挑战和趋势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建立创新团队的国际人力资源管理策略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利用国际人才市场，吸引具有不同背景和技能的候选人，增加团队的多样性和创新能力。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全球化招聘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175" r="41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除了专业技能和经验，还应注重候选人的创新能力、团队合作精神和跨文化沟通能力。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利用社交媒体、专业招聘网站、国际人才中介机构等多元化渠道进行招聘。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招聘和选拔策略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https://d.book118.com/875213322031011102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2024-09-10T22:59:59.425</cp:lastPrinted>
  <dcterms:created xsi:type="dcterms:W3CDTF">2024-09-10T14:59:59Z</dcterms:created>
  <dcterms:modified xsi:type="dcterms:W3CDTF">2024-09-10T15:00:01Z</dcterms:modified>
</cp:coreProperties>
</file>