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F8EF71-D128-4BE8-9ED4-8113DCF22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A01603-DCEB-4C8C-BC8F-4F2911FD8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17C1B6-914D-4B4C-AD6B-FE9DBE0B2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426118-62F8-4406-9A99-B57BEEAC1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AF0F45-44C9-4BAC-B8C4-0FC156FCC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639055-5002-4D8F-9933-B38717038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9798FC-80CF-4E07-B002-C80589811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389717-10D0-4363-A4D8-A95ABBC2A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2403FB-F76B-42D1-A4E5-68F33D6EC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A5BD6C-F2C7-4401-A73B-D8FE19C4A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DA515C-7D9D-47E7-9551-B9E32B66F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2202113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项目管理述职报告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项目执行过程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项目成果与绩效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经验教训与改进建议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项目启动原因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说明项目的起源和启动背景，包括市场需求、公司战略、技术发展等方面的考虑。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前期准备与立项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描述项目的前期准备工作，如资源分配、团队组建、预算制定等，以及项目的正式立项过程。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环境与资源分析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分析项目实施的环境因素，包括政策法规、市场竞争、客户需求等，以及项目所需资源的评估和准备情况。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73" r="1257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清晰定义项目的目标和期望成果，确保团队成员对项目目标有共同的理解和认识。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关键绩效指标（KPI）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价值与收益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社会效益与影响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列出项目的主要绩效指标，以便评估项目实施过程中的进度和成果。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阐述项目实施后预期带来的价值与收益，包括经济效益、市场地位、客户满意度等方面的提升。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分析项目实施可能产生的社会效益和影响，如对行业发展的推动、对社会责任的履行等。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项目执行过程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项目目标明确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项目启动与规划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389" r="123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5301" r="1530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在项目启动阶段，我们明确了项目的目标，为后续工作提供了方向。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根据项目需求，合理分配了人力、物力和财力等资源，确保项目顺利进行。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制定了详细的项目计划，包括时间表、任务分配和预期成果等，为项目执行提供了依据。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对可能出现的风险进行了预测，并制定了相应的应对措施，以降低风险对项目的影响。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964" b="996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285" r="2028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项目执行中的关键节点与决策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在项目执行过程中，我们密切关注关键节点，确保按时完成阶段性目标。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根据项目实际情况，适时调整了决策，以适应变化的需求和环境。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对项目质量进行了严格监控，确保每个环节都符合预期标准。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加强内部沟通与外部协调，确保各方利益得到平衡，促进项目顺利进行。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关键节点把控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决策调整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质量监控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沟通协调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在项目执行过程中，及时识别出存在的问题和风险。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问题识别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针对不同问题，制定相应的解决方案，并采取有效措施加以解决。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解决方案制定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对项目中遇到的问题进行总结，吸取经验教训，为今后的项目提供借鉴。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经验教训总结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根据项目执行情况，及时反馈信息，持续改进项目管理流程和方法。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反馈与改进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项目执行中的问题与解决方案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项目成果与绩效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项目按计划顺利进行，已完成80%的工作量，符合预期进度。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项目进度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关键里程碑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项目成本控制在预算范围内，未出现超支情况。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项目已达到所有关键里程碑，按时完成各项任务。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项目完成情况与关键指标达成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https://d.book118.com/875220211303011114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2024-09-22T00:31:33.818</cp:lastPrinted>
  <dcterms:created xsi:type="dcterms:W3CDTF">2024-09-21T16:31:33Z</dcterms:created>
  <dcterms:modified xsi:type="dcterms:W3CDTF">2024-09-21T16:31:35Z</dcterms:modified>
</cp:coreProperties>
</file>