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59BCC-464F-4341-8436-B19FC2B7F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0017A-55D5-43F6-A31C-4286FF6E3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EBDB7-EB20-4163-9AA9-FF06D4F64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A9D96-137B-4A8D-820E-FB148409F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4C80DA-C77D-43BF-8B90-010BFEB90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043D0B-9FC7-4F3C-983B-FFE5CAF13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2932F8-90A8-4033-A457-37FB2344B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F1C50-14D4-4014-91C0-41FCE62D9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02377-EC4A-46ED-A611-0389B5EA8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FB15B-86B9-40AF-A2D8-B1B15D050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19FCA-05F1-445F-8012-147B9264A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20313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控制离婚协议书中的风险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财产分割风险控制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抚养权与探视权风险控制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债务处理风险控制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违约责任与争议解决机制设计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其他注意事项与建议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离婚协议书是夫妻双方在自愿离婚的基础上，就财产分割、子女抚养、债权债务等问题达成的一致意见，并以书面形式表现出来的协议。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离婚协议书在离婚过程中具有重要的作用，它是双方协商结果的体现，也是法院或民政部门办理离婚手续的重要依据。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法律效力及约束力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离婚协议书中约定的内容，双方必须遵守和执行，否则将承担相应的法律责任。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离婚协议书经双方签字并在民政部门备案后，具有法律效力，对双方均有约束力。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财产分割不清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子女抚养问题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债权债务处理不当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隐瞒或转移财产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离婚协议书中对财产分割的约定不明确或存在歧义，可能导致后续争议和纠纷。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离婚协议书中对子女抚养的约定不合理或不符合法律规定，可能影响子女的成长和权益。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离婚协议书中对债权债务的处理不当，可能导致一方承担不应有的债务或损失。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一方在签订离婚协议书时隐瞒或转移财产，可能导致协议的不公平和后续纠纷。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财产分割风险控制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明确财产范围及权属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详细列明夫妻共同财产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在离婚协议书中，应详细列明夫妻共同财产的种类、数量、价值等信息，确保双方对共同财产有清晰的认识。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确认财产权属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对于每一项财产，应明确其权属情况，包括是否属于夫妻共同财产、是否存在其他共有权人等，以避免权属纠纷。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区分个人财产与共同财产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在协议书中明确区分个人财产与共同财产，确保个人财产不被误认为是共同财产进行分割。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在离婚协议书中，双方可以协商选择专业的评估机构对共同财产进行评估，以确保财产价值的准确性。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选择专业评估机构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在协议书中明确评估的方法和标准，如采用市场价值、重置成本等方法进行评估，以避免评估结果的不公正性。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明确评估方法和标准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在评估财产价值时，应充分考虑财产的增值和贬值因素，如房产的市场波动、车辆的折旧等，以确保评估结果的合理性。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考虑财产增值和贬值因素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合理评估财产价值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双方应本着诚信原则，如实申报自己的财产状况，不得隐瞒或转移财产。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在协议书中可以约定双方互相监督对方的财产状况，如定期交换财务报告等，以确保财产的透明度和公正性。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互相监督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明确隐瞒、转移财产的法律责任，如一旦发现此类行为，可追究其法律责任，包括重新分割财产、赔偿损失等。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避免隐瞒、转移财产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抚养权与探视权风险控制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设定抚养期限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根据子女的年龄和双方实际情况，设定合理的抚养期限。期限届满后，双方可重新协商或依法变更抚养安排。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确定抚养权归属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在离婚协议书中明确子女的抚养权归属，即子女由哪一方直接抚养。这有助于消除双方在未来抚养问题上的争议。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明确抚养费支付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详细规定抚养费的数额、支付方式及期限，确保子女在经济上的权益得到保障。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明确抚养权归属及期限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在协议中明确非直接抚养方探视子女的时间、地点和方式，如每周、每月或寒暑假等。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约定探视时间和方式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双方应积极配合，确保探视权的顺利行使。如遇特殊情况，应提前沟通并协商解决。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保障探视权行使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设立有效的监督机制和救济措施，如双方可共同委托第三方进行监督，或在协议中约定违约责任，以确保探视权的落实。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监督与救济机制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探视权行使方式及保障措施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https://d.book118.com/875220313141011101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2024-09-09T21:55:09.095</cp:lastPrinted>
  <dcterms:created xsi:type="dcterms:W3CDTF">2024-09-09T13:55:09Z</dcterms:created>
  <dcterms:modified xsi:type="dcterms:W3CDTF">2024-09-09T13:55:11Z</dcterms:modified>
</cp:coreProperties>
</file>