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C001D-E686-456A-8542-B67D1C964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EE6B0-72F9-4E8C-AA69-3D4AAD41F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61C8C-CE6A-4FBA-AA61-4714274AD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CA419-17CD-48A5-AA90-88F36457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0402B-3C6D-472D-9853-1E3B0CB99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BFC772-97C5-430D-83B2-0D758132E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39194-74EB-42E0-A9B6-0DBA06007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160CB-5221-4974-BE50-A31944297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EB0DD-ACB6-453A-A1DB-861079268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B63C8-4F8D-4A71-97CA-383ED087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C18B7-E137-4676-98A3-327198506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20343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劳动关系理论研究与实践应用\n## 1.劳动关系理论的发展历程\n### 1.1劳动关系理论的起源与早期发展\n### 1.2劳动关系理论的发展阶段及主要观点\n### 1.3劳动关系理论的当代研究与应用\n## 2.劳动关系的主体与客体\n### 2.1劳动关系主体的定义与分类\n### 2.2劳动关系客体的内涵与外延\n### 2.3劳动关系主体与客体的关系分析\n## 3.劳动关系的性质与特征\n### 3.1劳动关系的性质及其影响因素\n### 3.2劳动关系的特征及其表现形式\n### 3.3劳动关系性质与特征的比较研究\n## 4.劳动关系理论与劳动法律法规\n### 4.1劳动关系理论与劳动法律法规的关系\n### 4.2劳动法律法规对劳动关系的规范与保障\n### 4.3劳动关系理论在劳动法律法规制定中的应用\n## 5.劳动关系理论在企业人力资源管理中的应用\n### 5.1劳动关系理论对企业人力资源管理的影响\n### 5.2劳动关系理论在企业人力资源管理实践中的应用\n### 5.3劳动关系理论对企业人力资源管理的启示与建议\n## 6.劳动关系理论在工会工作中的应用\n### 6.1劳动关系理论对工会工作的影响与指导\n### 6.2劳动关系理论在工会工作实践中的应用\n### 6.3劳动关系理论对工会工作的启示与建议\n## 7.劳动关系理论的未来发展趋势与展望\n### 7.1劳动关系理论的发展趋势分析\n### 7.2劳动关系理论的未来研究方向\n### 7.3劳动关系理论对劳动关系发展的贡献与期待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劳动关系理论研究与实践应用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劳动关系理论的发展历程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1" name="组合 24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劳动关系理论的起源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工业革命时期，劳动者与资本家的矛盾日益尖锐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马克思、恩格斯等学者开始关注劳动关系问题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劳动关系理论逐渐形成</a:t>
                </a:r>
                <a:endParaRPr/>
              </a:p>
            </p:txBody>
          </p:sp>
          <p:sp>
            <p:nvSpPr>
              <p:cNvPr id="2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劳动关系理论的早期发展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韦伯夫妇的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产业民主理论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康芒斯的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集体谈判理论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塞尔尼克的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劳动关系系统理论</a:t>
                </a:r>
                <a:endParaRPr/>
              </a:p>
            </p:txBody>
          </p:sp>
          <p:sp>
            <p:nvSpPr>
              <p:cNvPr id="2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劳动关系理论在早期的发展特点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强调劳动者与资本家的矛盾对立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注重劳动关系中的权力斗争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理论研究尚未形成完整的体系</a:t>
                </a:r>
                <a:endParaRPr/>
              </a:p>
            </p:txBody>
          </p:sp>
          <p:sp>
            <p:nvSpPr>
              <p:cNvPr id="2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劳动关系理论的起源与早期发展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劳动关系理论的发展阶段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传统劳动关系理论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：强调劳动者与资本家的对立关系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产业关系理论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：关注劳动关系中的合作与冲突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当代劳动关系理论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：强调劳动关系的多维度和复杂性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传统劳动关系理论的主要观点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劳动者与资本家的利益冲突是劳动关系的本质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资本家追求利润最大化，劳动者追求工资最大化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政府的干预是实现劳动关系平衡的关键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产业关系理论的主要观点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劳动关系的和谐与稳定对企业绩效至关重要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劳动关系中的合作与冲突是相互依存的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集体谈判和劳动关系调整是维护劳动关系稳定的有效手段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当代劳动关系理论的主要观点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劳动关系受到多种因素的影响，如经济、政治、文化等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劳动关系中的权力结构呈现出多元化和动态化的特点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劳动关系研究需要关注全球化和跨文化背景下的新问题</a:t>
            </a:r>
            <a:endParaRPr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劳动关系理论的发展阶段及主要观点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劳动关系理论的当代研究特点</a:t>
                </a:r>
                <a:endParaRPr/>
              </a:p>
            </p:txBody>
          </p:sp>
          <p:sp>
            <p:nvSpPr>
              <p:cNvPr id="2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多学科交叉研究，如经济学、社会学、心理学等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实证研究方法的应用，如定量分析、案例研究等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关注全球化和跨文化背景下的劳动关系问题</a:t>
                </a:r>
                <a:endParaRPr/>
              </a:p>
            </p:txBody>
          </p:sp>
        </p:grpSp>
        <p:grpSp>
          <p:nvGrpSpPr>
            <p:cNvPr id="26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劳动关系理论在当代的应用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企业人力资源管理中的劳动关系调整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工会工作中的劳动关系策略与实践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政府劳动政策制定与劳动关系调控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劳动关系理论在当代的发展趋势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劳动关系理论的研究将更加关注全球化和跨文化背景下的新问题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劳动关系理论的应用将更加多元化，如企业社会责任、员工参与等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劳动关系理论的发展将更加关注劳动者权益保护和劳动条件的改善</a:t>
                </a:r>
                <a:endParaRPr/>
              </a:p>
            </p:txBody>
          </p:sp>
        </p:grpSp>
      </p:grpSp>
      <p:pic>
        <p:nvPicPr>
          <p:cNvPr id="27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劳动关系理论的当代研究与应用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劳动关系的主体与客体</a:t>
            </a:r>
            <a:endParaRPr/>
          </a:p>
        </p:txBody>
      </p:sp>
      <p:sp>
        <p:nvSpPr>
          <p:cNvPr id="28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劳动关系主体的定义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劳动关系主体是指在劳动关系中享有权利和承担义务的主体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包括劳动者、雇主和政府部门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劳动关系主体的分类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劳动者：包括各类在企业、事业单位等工作的人员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雇主：包括各类企业、事业单位等用人单位的所有者或管理者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政府部门：包括负责劳动法规制定、劳动关系调控和劳动争议处理的政府部门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劳动关系主体的定义与分类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劳动关系客体的内涵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劳动关系客体是指在劳动关系中，主体之间权利和义务所指向的对象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包括劳动者的劳动、雇主的劳动条件和管理、政府部门的法律规制等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劳动关系客体的外延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劳动者的劳动：包括劳动者的技能、体力、智力等投入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雇主的劳动条件和管理：包括工作环境、工资待遇、工作时间、培训与发展等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政府部门的法律规制：包括劳动法规、社会保险制度、劳动争议处理机制等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劳动关系客体的内涵与外延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劳动关系主体与客体的关系</a:t>
                </a:r>
                <a:endParaRPr/>
              </a:p>
            </p:txBody>
          </p:sp>
          <p:sp>
            <p:nvSpPr>
              <p:cNvPr id="3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劳动关系主体之间的权利和义务是围绕着劳动关系客体展开的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劳动关系主体与客体之间的关系是相互依存、相互制约的</a:t>
                </a:r>
                <a:endParaRPr/>
              </a:p>
            </p:txBody>
          </p:sp>
          <p:sp>
            <p:nvSpPr>
              <p:cNvPr id="3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劳动关系主体与客体关系的类型</a:t>
                </a:r>
                <a:endParaRPr/>
              </a:p>
            </p:txBody>
          </p:sp>
          <p:sp>
            <p:nvSpPr>
              <p:cNvPr id="3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劳动者与劳动条件的关系：劳动者付出劳动，雇主提供劳动条件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劳动者与雇主的关系：劳动者在雇主的领导下完成工作，雇主对劳动者进行管理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雇主与政府部门的关系：政府部门制定法律规制，保障劳动关系的和谐稳定</a:t>
                </a:r>
                <a:endParaRPr/>
              </a:p>
            </p:txBody>
          </p:sp>
          <p:sp>
            <p:nvSpPr>
              <p:cNvPr id="3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劳动关系主体与客体的关系分析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劳动关系的性质与特征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劳动关系的性质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劳动关系是一种社会经济关系，涉及到劳动者的劳动权益和雇主的利益追求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劳动关系是一种权力关系，涉及到劳动者与雇主之间的权力分配和制衡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劳动关系是一种法律关系，涉及到劳动法规的遵守和劳动争议的处理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影响劳动关系性质的因素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经济因素：如经济发展水平、产业结构、劳动力市场等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政治因素：如政府政策、政治制度、政治文化等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社会因素：如文化传统、社会价值观、社会阶层等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劳动关系的性质及其影响因素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劳动关系的特征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劳动关系具有双重性：既有经济性，又有社会性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劳动关系具有动态性：随着经济、政治、社会等因素的变化而变化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劳动关系具有复杂性：涉及到多个主体和多种权利义务关系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劳动关系的表现形式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劳动合同：明确劳动者与雇主之间的权利和义务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集体合同：规范劳动关系中集体权利和义务的协议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劳动法规：法律规制劳动关系的权利和义务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劳动关系的特征及其表现形式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不同国家劳动关系的性质与特征比较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发达国家：劳动关系较为稳定，劳动者权益保护较为完善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发展中国家：劳动关系较为复杂，劳动者权益保护有待加强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不同行业劳动关系的性质与特征比较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高技术行业：劳动关系较为和谐，劳动者技能要求较高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劳动密集型行业：劳动关系较为紧张，劳动者权益保护需求较大</a:t>
                </a:r>
                <a:endParaRPr/>
              </a:p>
            </p:txBody>
          </p:sp>
        </p:grpSp>
        <p:grpSp>
          <p:nvGrpSpPr>
            <p:cNvPr id="5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不同企业劳动关系的性质与特征比较</a:t>
                </a:r>
                <a:endParaRPr/>
              </a:p>
            </p:txBody>
          </p:sp>
          <p:sp>
            <p:nvSpPr>
              <p:cNvPr id="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民营企业：劳动关系较为灵活，劳动者权益保护有待提高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国有企业：劳动关系较为稳定，劳动者权益保护较为完善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劳动关系性质与特征的比较研究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劳动关系理论与劳动法律法规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劳动关系理论与劳动法律法规的关系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组合 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组合 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劳动关系理论对劳动法律法规的影响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劳动关系理论为劳动法律法规的制定提供理论支持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劳动关系理论为劳动法律法规的实施提供指导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组合 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劳动法律法规对劳动关系理论的影响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劳动法律法规是劳动关系理论研究和实践应用的法律依据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劳动法律法规的发展推动劳动关系理论的创新和发展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https://d.book118.com/875220343100011112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劳动关系理论研究与实践应用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2024-09-18T11:23:24.496</cp:lastPrinted>
  <dcterms:created xsi:type="dcterms:W3CDTF">2024-09-18T03:23:24Z</dcterms:created>
  <dcterms:modified xsi:type="dcterms:W3CDTF">2024-09-18T03:23:26Z</dcterms:modified>
</cp:coreProperties>
</file>