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5F3D0-AB48-44C7-874E-1318AAD6A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733E0-5A20-4762-BB99-5FD38E227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28D91-6FDF-4A03-8A58-32A6F6594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79A4B-7110-4DE7-A388-6FF775D48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0C8C29-0733-4AE9-A644-FE40C040C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4DB038-DD1C-45DD-8B67-5DFB7887B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999642-6DD2-4778-8ADB-8943D7D89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3A2A8-B02A-487A-8025-FFCEE67AB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5F1E8-F758-4016-95F3-5FA237E71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F4A8F-294B-45F6-9964-7F320C41F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E74E3-F07C-446D-8203-75B19C265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21110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安全生产管理制度培训课程教学教材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安全生产法律法规与标准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安全生产责任制与安全管理机构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安全生产检查与隐患排查治理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安全生产事故应急管理与救援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安全生产宣传教育与培训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安全生产管理制度是企业为保障员工人身安全、确保生产顺利进行而制定的一系列规章制度。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安全生产管理制度能够规范企业生产过程，降低事故发生率，提高生产效率，保障员工生命安全和企业财产安全。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定期对员工进行安全知识培训，提高员工安全意识和操作技能。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安全教育制度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定期对生产场所、设备、工艺等进行安全检查，及时发现和消除安全隐患。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制定应急预案，明确应急组织、通讯联络、现场处置等方面的要求，确保在紧急情况下能够迅速、有效地应对。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事故应急处理制度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25" r="16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安全生产管理制度起源于工业革命时期，随着工业生产的规模化和复杂化，安全生产问题日益突出，相关管理制度也逐步完善。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近年来，随着科技的不断进步和企业管理水平的不断提高，安全生产管理制度也在不断发展和完善。例如，引入先进的生产工艺和设备、采用智能化监控手段等，都为提高安全生产管理水平提供了有力支持。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安全生产法律法规与标准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《生产安全事故报告和调查处理条例》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规范了生产安全事故的报告、调查和处理程序。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规定了安全生产的基本原则、制度、监管措施和法律责任等。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《中华人民共和国职业病防治法》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明确了职业病防治工作的方针、原则、制度和措施。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国家安全生产法律法规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规定了金属非金属矿山安全设施的设计、建设、运行和管理要求。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《金属非金属矿山安全规程》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对危险化学品的生产、储存、运输和使用等环节的安全管理进行了规范。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明确了烟花爆竹生产、经营、运输和燃放等环节的安全管理要求。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《烟花爆竹安全管理条例》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行业安全生产标准与规范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应急救援预案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企业安全生产规章制度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定期对生产现场、设备、工艺等进行安全检查，及时发现和消除安全隐患。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针对各类设备和工艺，制定详细的安全操作规程，确保员工正确操作。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针对可能发生的生产安全事故，制定应急救援预案，确保在事故发生时能够迅速、有效地进行救援。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安全生产责任制与安全管理机构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明确各级领导、职能部门和岗位员工在安全生产中的职责和权利，形成全员参与、齐抓共管的安全生产格局。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建立完善的安全生产责任制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结合企业实际情况，制定可量化的安全生产目标，并层层分解到各个部门和岗位，确保目标的有效实施。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建立科学的考核评价机制，对各级领导、职能部门和岗位员工的安全生产职责履行情况进行定期考核，并将考核结果作为奖惩的重要依据。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加强安全生产考核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安全生产责任制的建立与实施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设置安全管理机构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企业应设立专门的安全管理机构，配备专职安全管理人员，负责企业安全生产的日常管理工作。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明确安全管理机构职责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安全管理机构应负责制定企业安全生产规章制度、操作规程和应急救援预案等，组织开展安全生产检查、隐患排查治理和应急演练等工作，确保企业安全生产工作的有效开展。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加强与其他部门的协作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安全管理机构应与企业其他部门保持密切沟通与协作，共同推进企业安全生产工作。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安全管理机构的设置与职责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https://d.book118.com/875221110241011110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2024-09-16T02:59:56.155</cp:lastPrinted>
  <dcterms:created xsi:type="dcterms:W3CDTF">2024-09-15T18:59:56Z</dcterms:created>
  <dcterms:modified xsi:type="dcterms:W3CDTF">2024-09-15T18:59:58Z</dcterms:modified>
</cp:coreProperties>
</file>