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F2D6A-B715-4190-B7D8-195A8C3A9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A3840-0FB2-4010-9615-39B231A10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C99C8-8328-4C39-AE46-1541F79BA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3BFDC-E368-491B-A6D0-3770FFB70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8CF774-B597-48DF-859C-6568DE8EF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0CC67A-6669-4B2E-A27E-2F5986B67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BC3A54-D2CE-4B4B-A78D-3708A3D58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D9F375-D12C-4615-B7E0-FFC493E84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81C62-6765-4CC0-8EA7-4403BB4B1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F5687-1A1B-4DBA-B492-366B81444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BEF7E-EE8F-4961-A946-4184D8E46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22114123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单级共射放大电路实验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实验目的与原理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实验器材与搭建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静态工作点测量与调整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动态性能测试与分析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故障诊断与排除技巧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实验总结与拓展应用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996" r="20996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掌握单级共射放大电路的基本组成和工作原理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学习放大电路主要性能指标的测试方法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分析负载变化对放大电路性能的影响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共射放大电路是晶体管放大电路的一种基本形式，信号从基极输入，集电极输出，发射极为公共端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在共射放大电路中，晶体管工作在放大区，集电极电流Ic受基极电流Ib控制，实现电流放大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通过合适的偏置电路设置静态工作点，使放大电路在输入信号作用下能够正常工作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185" r="6185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611" r="1761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共射放大电路原理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输入电阻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合适的静态工作点是放大电路正常工作的前提，通常通过调整偏置电阻来设置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衡量放大电路对输入信号电压的放大能力，表达式为Av=Vo/Vi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反映放大电路带负载的能力，表达式为Ro=Uo/Io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反映放大电路对输入信号源的影响程度，表达式为Ri=Ui/Ii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衡量放大电路输出波形相对于输入波形的失真程度，通常用谐波失真度来表示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关键参数与性能指标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电压放大倍数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静态工作点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失真度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输出电阻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实验器材与搭建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921" r="15921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426" r="1642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示波器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函数信号发生器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直流稳压电源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晶体管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所需器材清单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面包板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电容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02" b="200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所需器材清单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搭建步骤及注意事项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1. 根据电路图在面包板上搭建电路，注意正确连接各个元器件。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2. 连接电源前，检查电路连接是否正确，防止出现短路现象。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3. 接通电源后，观察电路是否正常工作，如有问题及时断电检查。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使用示波器观察输入信号和输出信号的波形，调整输入信号的幅度和频率，使输出信号达到最佳效果。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使用函数信号发生器产生不同频率和幅度的输入信号，观察输出信号的变化情况。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记录实验数据，包括输入信号的幅度、频率和输出信号的幅度、频率等。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 分析实验数据，得出单级共射放大电路的放大倍数、频率响应等性能指标。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调试与测试方法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静态工作点测量与调整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静态工作点定义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静态工作点是指放大电路在没有输入信号时，晶体管各极的直流电压和电流值。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静态工作点的设置直接影响到放大电路的性能，如放大倍数、失真度、效率等。因此，合理设置和调整静态工作点是放大电路设计的关键步骤之一。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54" r="2535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静态工作点概念及重要性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测量步骤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断开输入信号，将万用表或示波器接在晶体管的基极、发射极和集电极上。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记录各极的电压和电流值，即为静态工作点。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调整电源电压，使晶体管处于放大状态。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测量工具：万用表或示波器。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https://d.book118.com/875221141231011103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2024-09-13T01:43:06.760</cp:lastPrinted>
  <dcterms:created xsi:type="dcterms:W3CDTF">2024-09-12T17:43:06Z</dcterms:created>
  <dcterms:modified xsi:type="dcterms:W3CDTF">2024-09-12T17:43:08Z</dcterms:modified>
</cp:coreProperties>
</file>