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2B3C0-C4A5-48EB-B9E1-54C4E4E8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A46C0-EBA3-46EE-A24F-EA2520A1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FF4C0-CD61-41E6-8A78-9E95F219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9A8C2-2546-480F-BEDD-027B7EF5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E36CF-811D-4505-9682-AA5E3D3FD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03847-123A-45E4-9E4F-CF7E4C3FC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4E5E2-E085-41A5-B998-8A716210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001A3-5CBB-47EE-9BDA-69584F50E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A4D62-816B-46FE-83FB-DCE84D56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8DDCB-E75B-4B82-9231-CC23743FD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CBE2D-4095-49B0-B130-5B99DF03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223413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麻醉中的药物对血管张力的调节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血管张力调节生理基础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各类麻醉药物对血管张力影响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临床实践中应用与注意事项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实验研究进展及未来展望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通过阻断神经传导来产生局部麻醉效果，如利多卡因、布比卡因等。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通过抑制中枢神经系统来实现全身麻醉，如丙泊酚、咪达唑仑等。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通过抑制细胞膜上的钠离子通道，阻断神经冲动的传导，从而产生局部麻醉作用。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通过多种机制抑制中枢神经系统，包括抑制神经元兴奋性、改变神经递质释放和受体功能等。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麻醉药物作用机制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全身麻醉药物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局部麻醉药物对血管张力的影响较小，主要通过局部作用来减轻疼痛。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药物对血管张力有显著影响，可以扩张或收缩血管，改变血管阻力和血流量。具体影响取决于药物的种类、剂量和使用方式。例如，一些静脉麻醉药物如丙泊酚可以扩张血管，降低血压；而吸入性麻醉药物如异氟烷则可能收缩血管，升高血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麻醉药物与血管张力关系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血管张力调节生理基础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血管张力定义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血管张力是指血管壁平滑肌细胞在神经、体液等多种因素调节下产生的收缩或舒张状态，直接影响血管阻力和血流量。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血管张力受多种因素影响，包括神经调节、体液调节、血管活性物质以及血管自身调节等。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血管张力定义及影响因素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交感神经兴奋时，释放去甲肾上腺素，作用于血管平滑肌细胞的α受体，引起血管收缩，增加血管阻力。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副交感神经兴奋时，释放乙酰胆碱，作用于血管平滑肌细胞的M受体，引起血管舒张，降低血管阻力。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副交感神经调节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神经调节在血管张力中作用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肾素-血管紧张素系统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当血容量减少或血压下降时，肾脏分泌肾素，肾素催化血管紧张素原生成血管紧张素Ⅰ，进而在血管紧张素转化酶的作用下生成血管紧张素Ⅱ。血管紧张素Ⅱ具有强烈的缩血管作用，增加血管阻力。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醛固酮是一种盐皮质激素，主要作用于肾脏远曲小管和集合管，增加钠离子重吸收和钾离子排泄，从而增加血容量和血压升高。同时，醛固酮还具有直接收缩血管的作用。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内皮素系统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内皮素是一种强烈的缩血管物质，主要由血管内皮细胞合成和释放。内皮素通过作用于血管平滑肌细胞的ET受体，引起血管收缩和血压升高。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体液调节在血管张力中作用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各类麻醉药物对血管张力影响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https://d.book118.com/875222341314011111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2024-09-17T19:45:45.362</cp:lastPrinted>
  <dcterms:created xsi:type="dcterms:W3CDTF">2024-09-17T11:45:45Z</dcterms:created>
  <dcterms:modified xsi:type="dcterms:W3CDTF">2024-09-17T11:45:47Z</dcterms:modified>
</cp:coreProperties>
</file>