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7" r:id="rId37"/>
  </p:sldIdLst>
  <p:sldSz cx="11879263" cy="6858000"/>
  <p:notesSz cx="6858000" cy="9144000"/>
  <p:custDataLst>
    <p:tags r:id="rId3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tags" Target="tags/tag676.xml" /><Relationship Id="rId39" Type="http://schemas.openxmlformats.org/officeDocument/2006/relationships/presProps" Target="presProps.xml" /><Relationship Id="rId4" Type="http://schemas.openxmlformats.org/officeDocument/2006/relationships/slide" Target="slides/slide1.xml" /><Relationship Id="rId40" Type="http://schemas.openxmlformats.org/officeDocument/2006/relationships/viewProps" Target="viewProps.xml" /><Relationship Id="rId41" Type="http://schemas.openxmlformats.org/officeDocument/2006/relationships/theme" Target="theme/theme1.xml" /><Relationship Id="rId42"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2.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atin typeface="微软雅黑" panose="020b0503020204020204" pitchFamily="34" charset="-122"/>
                <a:ea typeface="微软雅黑" panose="020b0503020204020204" pitchFamily="34" charset="-122"/>
              </a:defRPr>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atin typeface="微软雅黑" panose="020b0503020204020204" pitchFamily="34" charset="-122"/>
                <a:ea typeface="微软雅黑" panose="020b0503020204020204" pitchFamily="34" charset="-122"/>
              </a:defRPr>
            </a:lvl1pPr>
          </a:lstStyle>
          <a:p>
            <a:fld id="{1AC49D05-6128-4D0D-A32A-06A5E73B386C}" type="datetimeFigureOut">
              <a:rPr lang="zh-CN" altLang="en-US" smtClean="0"/>
              <a:t>2024/3/8</a:t>
            </a:fld>
            <a:endParaRPr lang="zh-CN" altLang="en-US"/>
          </a:p>
        </p:txBody>
      </p:sp>
      <p:sp>
        <p:nvSpPr>
          <p:cNvPr id="4" name="幻灯片图像占位符 3"/>
          <p:cNvSpPr>
            <a:spLocks noGrp="1" noRot="1" noChangeAspect="1"/>
          </p:cNvSpPr>
          <p:nvPr>
            <p:ph type="sldImg" idx="2"/>
            <p:custDataLst>
              <p:tags r:id="rId4"/>
            </p:custDataLst>
          </p:nvPr>
        </p:nvSpPr>
        <p:spPr>
          <a:xfrm>
            <a:off x="756000" y="1143000"/>
            <a:ext cx="53460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atin typeface="微软雅黑" panose="020b0503020204020204" pitchFamily="34" charset="-122"/>
                <a:ea typeface="微软雅黑" panose="020b0503020204020204" pitchFamily="34" charset="-122"/>
              </a:defRPr>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atin typeface="微软雅黑" panose="020b0503020204020204" pitchFamily="34" charset="-122"/>
                <a:ea typeface="微软雅黑" panose="020b0503020204020204" pitchFamily="34" charset="-122"/>
              </a:defRPr>
            </a:lvl1pPr>
          </a:lstStyle>
          <a:p>
            <a:fld id="{5849F42C-2DAE-424C-A4B8-3140182C3E9F}" type="slidenum">
              <a:rPr lang="zh-CN" altLang="en-US" smtClean="0"/>
              <a:t>‹#›</a:t>
            </a:fld>
            <a:endParaRPr lang="zh-CN" altLang="en-US"/>
          </a:p>
        </p:txBody>
      </p:sp>
    </p:spTree>
    <p:extLst>
      <p:ext uri="{BB962C8B-B14F-4D97-AF65-F5344CB8AC3E}">
        <p14:creationId xmlns:p14="http://schemas.microsoft.com/office/powerpoint/2010/main" val="832050322"/>
      </p:ext>
    </p:extLst>
  </p:cSld>
  <p:clrMap bg1="lt1" tx1="dk1" bg2="lt2" tx2="dk2" accent1="accent1" accent2="accent2" accent3="accent3" accent4="accent4" accent5="accent5" accent6="accent6" hlink="hlink" folHlink="folHlink"/>
  <p:notesStyle>
    <a:lvl1pPr marL="0" algn="l" defTabSz="914400" rtl="0" eaLnBrk="1" latinLnBrk="0" hangingPunct="1">
      <a:defRPr sz="1600" kern="1200">
        <a:solidFill>
          <a:schemeClr val="tx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2pPr>
    <a:lvl3pPr marL="9144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3pPr>
    <a:lvl4pPr marL="13716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4pPr>
    <a:lvl5pPr marL="18288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253.xml" /><Relationship Id="rId4" Type="http://schemas.openxmlformats.org/officeDocument/2006/relationships/tags" Target="../tags/tag254.xml" /><Relationship Id="rId5" Type="http://schemas.openxmlformats.org/officeDocument/2006/relationships/tags" Target="../tags/tag255.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312.xml" /><Relationship Id="rId4" Type="http://schemas.openxmlformats.org/officeDocument/2006/relationships/tags" Target="../tags/tag313.xml" /><Relationship Id="rId5" Type="http://schemas.openxmlformats.org/officeDocument/2006/relationships/tags" Target="../tags/tag314.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 Id="rId3" Type="http://schemas.openxmlformats.org/officeDocument/2006/relationships/tags" Target="../tags/tag416.xml" /><Relationship Id="rId4" Type="http://schemas.openxmlformats.org/officeDocument/2006/relationships/tags" Target="../tags/tag417.xml" /><Relationship Id="rId5" Type="http://schemas.openxmlformats.org/officeDocument/2006/relationships/tags" Target="../tags/tag418.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 Id="rId3" Type="http://schemas.openxmlformats.org/officeDocument/2006/relationships/tags" Target="../tags/tag423.xml" /><Relationship Id="rId4" Type="http://schemas.openxmlformats.org/officeDocument/2006/relationships/tags" Target="../tags/tag424.xml" /><Relationship Id="rId5" Type="http://schemas.openxmlformats.org/officeDocument/2006/relationships/tags" Target="../tags/tag425.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 Id="rId3" Type="http://schemas.openxmlformats.org/officeDocument/2006/relationships/tags" Target="../tags/tag585.xml" /><Relationship Id="rId4" Type="http://schemas.openxmlformats.org/officeDocument/2006/relationships/tags" Target="../tags/tag586.xml" /><Relationship Id="rId5" Type="http://schemas.openxmlformats.org/officeDocument/2006/relationships/tags" Target="../tags/tag587.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43010" name="幻灯片图像占位符 1"/>
          <p:cNvSpPr>
            <a:spLocks noGrp="1" noRot="1" noChangeAspect="1" noTextEdit="1"/>
          </p:cNvSpPr>
          <p:nvPr>
            <p:ph type="sldImg"/>
            <p:custDataLst>
              <p:tags r:id="rId4"/>
            </p:custDataLst>
          </p:nvPr>
        </p:nvSpPr>
        <p:spPr>
          <a:xfrm>
            <a:off x="755650" y="1143000"/>
            <a:ext cx="5346700" cy="3086100"/>
          </a:xfrm>
        </p:spPr>
      </p:sp>
      <p:sp>
        <p:nvSpPr>
          <p:cNvPr id="43011" name="备注占位符 2"/>
          <p:cNvSpPr txBox="1">
            <a:spLocks noGrp="1"/>
          </p:cNvSpPr>
          <p:nvPr>
            <p:ph type="body" idx="1"/>
            <p:custDataLst>
              <p:tags r:id="rId5"/>
            </p:custDataLst>
          </p:nvPr>
        </p:nvSpPr>
        <p:spPr/>
        <p:txBody>
          <a:bodyPr wrap="square" lIns="91440" tIns="45720" rIns="91440" bIns="45720" anchor="ctr"/>
          <a:lstStyle/>
          <a:p>
            <a:pPr lvl="0"/>
            <a:endParaRPr lang="zh-CN" altLang="en-US"/>
          </a:p>
        </p:txBody>
      </p:sp>
      <p:sp>
        <p:nvSpPr>
          <p:cNvPr id="43012" name="灯片编号占位符 3"/>
          <p:cNvSpPr txBox="1">
            <a:spLocks noGrp="1"/>
          </p:cNvSpPr>
          <p:nvPr>
            <p:ph type="sldNum" sz="quarter" idx="10"/>
            <p:custDataLst>
              <p:tags r:id="rId6"/>
            </p:custDataLst>
          </p:nvPr>
        </p:nvSpPr>
        <p:spPr>
          <a:xfrm>
            <a:off x="3884613" y="8685213"/>
            <a:ext cx="2971800" cy="457200"/>
          </a:xfrm>
          <a:prstGeom prst="rect">
            <a:avLst/>
          </a:prstGeom>
          <a:noFill/>
          <a:ln w="9525">
            <a:noFill/>
          </a:ln>
        </p:spPr>
        <p:txBody>
          <a:bodyPr anchor="b"/>
          <a:lstStyle/>
          <a:p>
            <a:pPr algn="r"/>
            <a:fld id="{9A0DB2DC-4C9A-4742-B13C-FB6460FD3503}" type="slidenum">
              <a:rPr lang="zh-CN" altLang="en-US" sz="1200">
                <a:solidFill>
                  <a:srgbClr val="000000"/>
                </a:solidFill>
              </a:rPr>
              <a:t>2</a:t>
            </a:fld>
            <a:endParaRPr lang="zh-CN" altLang="en-US" sz="1200">
              <a:solidFill>
                <a:srgbClr val="000000"/>
              </a:solidFill>
            </a:endParaRPr>
          </a:p>
        </p:txBody>
      </p:sp>
    </p:spTree>
    <p:extLst>
      <p:ext uri="{BB962C8B-B14F-4D97-AF65-F5344CB8AC3E}">
        <p14:creationId xmlns:p14="http://schemas.microsoft.com/office/powerpoint/2010/main" val="3768397131"/>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extLst>
      <p:ext uri="{BB962C8B-B14F-4D97-AF65-F5344CB8AC3E}">
        <p14:creationId xmlns:p14="http://schemas.microsoft.com/office/powerpoint/2010/main" val="2918319015"/>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extLst>
      <p:ext uri="{BB962C8B-B14F-4D97-AF65-F5344CB8AC3E}">
        <p14:creationId xmlns:p14="http://schemas.microsoft.com/office/powerpoint/2010/main" val="3408388532"/>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extLst>
      <p:ext uri="{BB962C8B-B14F-4D97-AF65-F5344CB8AC3E}">
        <p14:creationId xmlns:p14="http://schemas.microsoft.com/office/powerpoint/2010/main" val="2451604882"/>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extLst>
      <p:ext uri="{BB962C8B-B14F-4D97-AF65-F5344CB8AC3E}">
        <p14:creationId xmlns:p14="http://schemas.microsoft.com/office/powerpoint/2010/main" val="749255196"/>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extLst>
      <p:ext uri="{BB962C8B-B14F-4D97-AF65-F5344CB8AC3E}">
        <p14:creationId xmlns:p14="http://schemas.microsoft.com/office/powerpoint/2010/main" val="1658707834"/>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extLst>
      <p:ext uri="{BB962C8B-B14F-4D97-AF65-F5344CB8AC3E}">
        <p14:creationId xmlns:p14="http://schemas.microsoft.com/office/powerpoint/2010/main" val="2163215253"/>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extLst>
      <p:ext uri="{BB962C8B-B14F-4D97-AF65-F5344CB8AC3E}">
        <p14:creationId xmlns:p14="http://schemas.microsoft.com/office/powerpoint/2010/main" val="261130187"/>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3.xml"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ECF473E5-809A-43B6-B8CB-479C9722D48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C9B1E84E-D8EC-469D-8F61-11D7F275074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CBFCB592-362F-4AD7-BC3E-D958247AE0F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08D1E4DF-7A9D-48B2-B15F-B16AF2D234C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762DFEAF-0036-42F5-8336-84D9CA85AF0E}"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C00AA8B0-FC6E-4E1E-9C49-09F089F2FC92}"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90918E21-C73F-4D23-970D-344D0393EBBD}"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929F22B2-A6A8-4E67-BFCB-6218C47DB4C0}"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A6179018-DD6B-49B5-A147-1258F4F2CC11}"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16523E6-9EF9-467E-B493-A48940288F8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78450108-79C8-4823-87D0-4A1D8254638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hasCustomPrompt="1"/>
            <p:custDataLst>
              <p:tags r:id="rId2"/>
            </p:custDataLst>
          </p:nvPr>
        </p:nvSpPr>
        <p:spPr>
          <a:xfrm>
            <a:off x="1168122" y="914400"/>
            <a:ext cx="9548432" cy="2570400"/>
          </a:xfrm>
        </p:spPr>
        <p:txBody>
          <a:bodyPr lIns="90000" tIns="46800" rIns="90000" bIns="46800" anchor="b" anchorCtr="0">
            <a:normAutofit/>
          </a:bodyPr>
          <a:lstStyle>
            <a:lvl1pPr algn="ctr">
              <a:defRPr sz="6000" b="1" i="0" spc="300" baseline="0">
                <a:solidFill>
                  <a:schemeClr val="tx1">
                    <a:lumMod val="85000"/>
                    <a:lumOff val="15000"/>
                  </a:schemeClr>
                </a:solidFill>
                <a:effectLst/>
              </a:defRPr>
            </a:lvl1pPr>
          </a:lstStyle>
          <a:p>
            <a:r>
              <a:rPr lang="zh-CN" altLang="en-US"/>
              <a:t>单击此处编辑标题</a:t>
            </a:r>
          </a:p>
        </p:txBody>
      </p:sp>
      <p:sp>
        <p:nvSpPr>
          <p:cNvPr id="3" name="副标题 2"/>
          <p:cNvSpPr>
            <a:spLocks noGrp="1"/>
          </p:cNvSpPr>
          <p:nvPr>
            <p:ph type="subTitle" idx="1" hasCustomPrompt="1"/>
            <p:custDataLst>
              <p:tags r:id="rId3"/>
            </p:custDataLst>
          </p:nvPr>
        </p:nvSpPr>
        <p:spPr>
          <a:xfrm>
            <a:off x="1168122" y="3560400"/>
            <a:ext cx="9548432" cy="1472400"/>
          </a:xfrm>
        </p:spPr>
        <p:txBody>
          <a:bodyPr lIns="90000" tIns="46800" rIns="90000" bIns="46800">
            <a:normAutofit/>
          </a:bodyPr>
          <a:lstStyle>
            <a:lvl1pPr marL="0" indent="0" algn="ctr" eaLnBrk="1" fontAlgn="auto" latinLnBrk="0" hangingPunct="1">
              <a:lnSpc>
                <a:spcPct val="110000"/>
              </a:lnSpc>
              <a:buNone/>
              <a:defRPr sz="2400" u="none" strike="noStrike" kern="1200" cap="none" spc="200" normalizeH="0" baseline="0">
                <a:solidFill>
                  <a:schemeClr val="tx1">
                    <a:lumMod val="65000"/>
                    <a:lumOff val="3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2024/3/8</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92831" y="608400"/>
            <a:ext cx="10688491" cy="705600"/>
          </a:xfrm>
        </p:spPr>
        <p:txBody>
          <a:bodyPr vert="horz" lIns="90000" tIns="46800" rIns="90000" bIns="46800" rtlCol="0" anchor="ctr" anchorCtr="0">
            <a:normAutofit/>
          </a:bodyPr>
          <a:lstStyle>
            <a:lvl1pPr marL="0" marR="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p>
        </p:txBody>
      </p:sp>
      <p:sp>
        <p:nvSpPr>
          <p:cNvPr id="3" name="内容占位符 2"/>
          <p:cNvSpPr>
            <a:spLocks noGrp="1"/>
          </p:cNvSpPr>
          <p:nvPr>
            <p:ph idx="1"/>
            <p:custDataLst>
              <p:tags r:id="rId3"/>
            </p:custDataLst>
          </p:nvPr>
        </p:nvSpPr>
        <p:spPr>
          <a:xfrm>
            <a:off x="592831" y="1490400"/>
            <a:ext cx="10688491" cy="4759200"/>
          </a:xfrm>
        </p:spPr>
        <p:txBody>
          <a:bodyPr vert="horz" lIns="90000" tIns="46800" rIns="90000" bIns="4680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457200" marR="0" lvl="1" indent="0" algn="l" defTabSz="914400" rtl="0" eaLnBrk="1" fontAlgn="auto" latinLnBrk="0" hangingPunct="1">
              <a:lnSpc>
                <a:spcPct val="130000"/>
              </a:lnSpc>
              <a:spcBef>
                <a:spcPct val="0"/>
              </a:spcBef>
              <a:spcAft>
                <a:spcPts val="1000"/>
              </a:spcAft>
              <a:buFont typeface="Arial" pitchFamily="34" charset="0"/>
              <a:buNone/>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914400" marR="0" lvl="2"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371600" marR="0" lvl="3"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1828800" marR="0" lvl="4"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2024/3/8</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939854" y="3848400"/>
            <a:ext cx="7569992" cy="766800"/>
          </a:xfrm>
        </p:spPr>
        <p:txBody>
          <a:bodyPr lIns="90000" tIns="46800" rIns="90000" bIns="46800" anchor="b" anchorCtr="0">
            <a:normAutofit/>
          </a:bodyPr>
          <a:lstStyle>
            <a:lvl1pPr>
              <a:defRPr sz="4400" b="1" i="0" u="none" strike="noStrike" kern="1200" cap="none" spc="300" normalizeH="0" baseline="0">
                <a:solidFill>
                  <a:schemeClr val="tx1">
                    <a:lumMod val="85000"/>
                    <a:lumOff val="15000"/>
                  </a:schemeClr>
                </a:solidFill>
                <a:effectLst/>
                <a:uFillTx/>
              </a:defRPr>
            </a:lvl1pPr>
          </a:lstStyle>
          <a:p>
            <a:r>
              <a:rPr lang="zh-CN" altLang="en-US"/>
              <a:t>单击此处编辑标题</a:t>
            </a:r>
          </a:p>
        </p:txBody>
      </p:sp>
      <p:sp>
        <p:nvSpPr>
          <p:cNvPr id="3" name="文本占位符 2"/>
          <p:cNvSpPr>
            <a:spLocks noGrp="1"/>
          </p:cNvSpPr>
          <p:nvPr>
            <p:ph type="body" idx="1" hasCustomPrompt="1"/>
            <p:custDataLst>
              <p:tags r:id="rId3"/>
            </p:custDataLst>
          </p:nvPr>
        </p:nvSpPr>
        <p:spPr>
          <a:xfrm>
            <a:off x="1939854" y="4615200"/>
            <a:ext cx="7569992" cy="867600"/>
          </a:xfrm>
        </p:spPr>
        <p:txBody>
          <a:bodyPr lIns="90000" tIns="46800" rIns="90000" bIns="46800">
            <a:normAutofit/>
          </a:bodyPr>
          <a:lstStyle>
            <a:lvl1pPr marL="0" indent="0" eaLnBrk="1" fontAlgn="auto" latinLnBrk="0" hangingPunct="1">
              <a:lnSpc>
                <a:spcPct val="130000"/>
              </a:lnSpc>
              <a:buNone/>
              <a:defRPr kumimoji="0" lang="zh-CN" altLang="en-US" sz="18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2024/3/8</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92831" y="608400"/>
            <a:ext cx="10688491"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p>
        </p:txBody>
      </p:sp>
      <p:sp>
        <p:nvSpPr>
          <p:cNvPr id="3" name="内容占位符 2"/>
          <p:cNvSpPr>
            <a:spLocks noGrp="1"/>
          </p:cNvSpPr>
          <p:nvPr>
            <p:ph sz="half" idx="1"/>
            <p:custDataLst>
              <p:tags r:id="rId3"/>
            </p:custDataLst>
          </p:nvPr>
        </p:nvSpPr>
        <p:spPr>
          <a:xfrm>
            <a:off x="592831" y="1501200"/>
            <a:ext cx="5044322" cy="47484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Wingdings" panose="05000000000000000000" pitchFamily="2" charset="2"/>
              <a:buChar char="l"/>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p:txBody>
      </p:sp>
      <p:sp>
        <p:nvSpPr>
          <p:cNvPr id="4" name="内容占位符 3"/>
          <p:cNvSpPr>
            <a:spLocks noGrp="1"/>
          </p:cNvSpPr>
          <p:nvPr>
            <p:ph sz="half" idx="2"/>
            <p:custDataLst>
              <p:tags r:id="rId4"/>
            </p:custDataLst>
          </p:nvPr>
        </p:nvSpPr>
        <p:spPr>
          <a:xfrm>
            <a:off x="6247523" y="1501200"/>
            <a:ext cx="5044322" cy="4748400"/>
          </a:xfrm>
        </p:spPr>
        <p:txBody>
          <a:bodyPr lIns="90000" tIns="46800" rIns="90000" bIns="46800">
            <a:normAutofit/>
          </a:bodyPr>
          <a:lstStyle>
            <a:lvl1pPr marL="228600" indent="-228600">
              <a:lnSpc>
                <a:spcPct val="130000"/>
              </a:lnSpc>
              <a:buFont typeface="Wingdings" panose="05000000000000000000" pitchFamily="2" charset="2"/>
              <a:buChar char="l"/>
              <a:defRPr sz="1600" spc="150" baseline="0">
                <a:solidFill>
                  <a:schemeClr val="tx1">
                    <a:lumMod val="65000"/>
                    <a:lumOff val="35000"/>
                  </a:schemeClr>
                </a:solidFill>
                <a:latin typeface="Arial" pitchFamily="34" charset="0"/>
                <a:ea typeface="微软雅黑" panose="020b0503020204020204" pitchFamily="34" charset="-122"/>
              </a:defRPr>
            </a:lvl1pPr>
            <a:lvl2pPr marL="685800" indent="-228600">
              <a:lnSpc>
                <a:spcPct val="130000"/>
              </a:lnSpc>
              <a:buFont typeface="Wingdings" panose="05000000000000000000" pitchFamily="2" charset="2"/>
              <a:buChar char="l"/>
              <a:defRPr sz="1600" spc="150" baseline="0">
                <a:solidFill>
                  <a:schemeClr val="tx1">
                    <a:lumMod val="65000"/>
                    <a:lumOff val="35000"/>
                  </a:schemeClr>
                </a:solidFill>
                <a:latin typeface="Arial" pitchFamily="34" charset="0"/>
                <a:ea typeface="微软雅黑" panose="020b0503020204020204" pitchFamily="34" charset="-122"/>
              </a:defRPr>
            </a:lvl2pPr>
            <a:lvl3pPr marL="1143000" indent="-228600">
              <a:lnSpc>
                <a:spcPct val="130000"/>
              </a:lnSpc>
              <a:buFont typeface="Wingdings" panose="05000000000000000000" pitchFamily="2" charset="2"/>
              <a:buChar char="l"/>
              <a:defRPr sz="1600" spc="150" baseline="0">
                <a:solidFill>
                  <a:schemeClr val="tx1">
                    <a:lumMod val="65000"/>
                    <a:lumOff val="35000"/>
                  </a:schemeClr>
                </a:solidFill>
                <a:latin typeface="Arial" pitchFamily="34" charset="0"/>
                <a:ea typeface="微软雅黑" panose="020b0503020204020204" pitchFamily="34" charset="-122"/>
              </a:defRPr>
            </a:lvl3pPr>
            <a:lvl4pPr marL="1600200" indent="-228600">
              <a:lnSpc>
                <a:spcPct val="130000"/>
              </a:lnSpc>
              <a:buFont typeface="Wingdings" panose="05000000000000000000" pitchFamily="2" charset="2"/>
              <a:buChar char="l"/>
              <a:defRPr sz="1600" spc="150" baseline="0">
                <a:solidFill>
                  <a:schemeClr val="tx1">
                    <a:lumMod val="65000"/>
                    <a:lumOff val="35000"/>
                  </a:schemeClr>
                </a:solidFill>
                <a:latin typeface="Arial" pitchFamily="34" charset="0"/>
                <a:ea typeface="微软雅黑" panose="020b0503020204020204" pitchFamily="34" charset="-122"/>
              </a:defRPr>
            </a:lvl4pPr>
            <a:lvl5pPr>
              <a:lnSpc>
                <a:spcPct val="130000"/>
              </a:lnSpc>
              <a:defRPr sz="1600">
                <a:solidFill>
                  <a:schemeClr val="tx1">
                    <a:lumMod val="75000"/>
                    <a:lumOff val="25000"/>
                  </a:schemeClr>
                </a:solidFill>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2024/3/8</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92831" y="608400"/>
            <a:ext cx="10688491"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p>
        </p:txBody>
      </p:sp>
      <p:sp>
        <p:nvSpPr>
          <p:cNvPr id="3" name="文本占位符 2"/>
          <p:cNvSpPr>
            <a:spLocks noGrp="1"/>
          </p:cNvSpPr>
          <p:nvPr>
            <p:ph type="body" idx="1" hasCustomPrompt="1"/>
            <p:custDataLst>
              <p:tags r:id="rId3"/>
            </p:custDataLst>
          </p:nvPr>
        </p:nvSpPr>
        <p:spPr>
          <a:xfrm>
            <a:off x="592831" y="1429200"/>
            <a:ext cx="5205685" cy="381600"/>
          </a:xfrm>
        </p:spPr>
        <p:txBody>
          <a:bodyPr lIns="101600" tIns="38100" rIns="76200" bIns="38100" anchor="t" anchorCtr="0">
            <a:normAutofit/>
          </a:bodyPr>
          <a:lstStyle>
            <a:lvl1pPr marL="0" indent="0" eaLnBrk="1" fontAlgn="auto" latinLnBrk="0" hangingPunct="1">
              <a:lnSpc>
                <a:spcPct val="100000"/>
              </a:lnSpc>
              <a:spcAft>
                <a:spcPct val="0"/>
              </a:spcAft>
              <a:buNone/>
              <a:defRPr sz="2000" b="1" u="none" strike="noStrike" kern="1200" cap="none" spc="200" normalizeH="0" baseline="0">
                <a:solidFill>
                  <a:schemeClr val="tx1">
                    <a:lumMod val="75000"/>
                    <a:lumOff val="25000"/>
                  </a:schemeClr>
                </a:solidFill>
                <a:uFillTx/>
                <a:latin typeface="Arial"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4" name="内容占位符 3"/>
          <p:cNvSpPr>
            <a:spLocks noGrp="1"/>
          </p:cNvSpPr>
          <p:nvPr>
            <p:ph sz="half" idx="2"/>
            <p:custDataLst>
              <p:tags r:id="rId4"/>
            </p:custDataLst>
          </p:nvPr>
        </p:nvSpPr>
        <p:spPr>
          <a:xfrm>
            <a:off x="592831" y="1854000"/>
            <a:ext cx="5205685"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Wingdings" panose="05000000000000000000" pitchFamily="2" charset="2"/>
              <a:buChar char="l"/>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p:txBody>
      </p:sp>
      <p:sp>
        <p:nvSpPr>
          <p:cNvPr id="5" name="文本占位符 4"/>
          <p:cNvSpPr>
            <a:spLocks noGrp="1"/>
          </p:cNvSpPr>
          <p:nvPr>
            <p:ph type="body" sz="quarter" idx="3" hasCustomPrompt="1"/>
            <p:custDataLst>
              <p:tags r:id="rId5"/>
            </p:custDataLst>
          </p:nvPr>
        </p:nvSpPr>
        <p:spPr>
          <a:xfrm>
            <a:off x="6076173" y="1421729"/>
            <a:ext cx="5205685" cy="381600"/>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1" i="0" u="none" strike="noStrike" kern="1200" cap="none" spc="20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6"/>
            </p:custDataLst>
          </p:nvPr>
        </p:nvSpPr>
        <p:spPr>
          <a:xfrm>
            <a:off x="6076173" y="1854000"/>
            <a:ext cx="5205685"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Wingdings" panose="05000000000000000000" pitchFamily="2" charset="2"/>
              <a:buChar char="l"/>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2024/3/8</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92831" y="608400"/>
            <a:ext cx="10688491"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2024/3/8</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2024/3/8</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592831" y="1555200"/>
            <a:ext cx="4995212" cy="4608000"/>
          </a:xfrm>
        </p:spPr>
        <p:txBody>
          <a:bodyPr vert="horz" lIns="90000" tIns="46800" rIns="90000" bIns="4680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hasCustomPrompt="1"/>
            <p:custDataLst>
              <p:tags r:id="rId3"/>
            </p:custDataLst>
          </p:nvPr>
        </p:nvSpPr>
        <p:spPr>
          <a:xfrm>
            <a:off x="6187889" y="1555200"/>
            <a:ext cx="5093433" cy="4608000"/>
          </a:xfrm>
        </p:spPr>
        <p:txBody>
          <a:bodyPr vert="horz" lIns="90000" tIns="46800" rIns="90000" bIns="46800" rtlCol="0">
            <a:normAutofit/>
          </a:bodyPr>
          <a:lstStyle>
            <a:lvl1pPr marL="0" marR="0" lvl="0" indent="0" algn="l" defTabSz="914400" rtl="0" eaLnBrk="1" fontAlgn="auto" latinLnBrk="0" hangingPunct="1">
              <a:lnSpc>
                <a:spcPct val="14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stStyle>
          <a:p>
            <a:pPr lvl="0"/>
            <a:r>
              <a:rPr>
                <a:sym typeface="+mn-ea"/>
              </a:rPr>
              <a:t>单击此处编辑文本</a:t>
            </a: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2024/3/8</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7"/>
            </p:custDataLst>
          </p:nvPr>
        </p:nvSpPr>
        <p:spPr/>
        <p:txBody>
          <a:bodyPr/>
          <a:lstStyle>
            <a:lvl1pPr>
              <a:defRPr baseline="0"/>
            </a:lvl1pPr>
          </a:lstStyle>
          <a:p>
            <a:r>
              <a:rPr lang="zh-CN" altLang="en-US"/>
              <a:t>单击此处编辑母版标题样式</a:t>
            </a:r>
          </a:p>
        </p:txBody>
      </p:sp>
    </p:spTree>
  </p:cSld>
  <p:clrMapOvr>
    <a:masterClrMapping/>
  </p:clrMapOvr>
  <p:transition>
    <p:wedge/>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hasCustomPrompt="1"/>
            <p:custDataLst>
              <p:tags r:id="rId2"/>
            </p:custDataLst>
          </p:nvPr>
        </p:nvSpPr>
        <p:spPr>
          <a:xfrm>
            <a:off x="9972885" y="914400"/>
            <a:ext cx="1017283" cy="5029200"/>
          </a:xfrm>
        </p:spPr>
        <p:txBody>
          <a:bodyPr vert="eaVert" lIns="90000" tIns="46800" rIns="90000" bIns="46800" rtlCol="0" anchor="ctr" anchorCtr="0">
            <a:normAutofit/>
          </a:bodyPr>
          <a:lstStyle>
            <a:lvl1pPr marL="0" marR="0" lvl="0" algn="l" defTabSz="914400" rtl="0" eaLnBrk="1" fontAlgn="auto" latinLnBrk="0" hangingPunct="1">
              <a:lnSpc>
                <a:spcPct val="100000"/>
              </a:lnSpc>
              <a:spcAft>
                <a:spcPct val="0"/>
              </a:spcAft>
              <a:buNone/>
              <a:defRPr kumimoji="0" lang="zh-CN" altLang="en-US" sz="28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单击此处编辑标题</a:t>
            </a:r>
          </a:p>
        </p:txBody>
      </p:sp>
      <p:sp>
        <p:nvSpPr>
          <p:cNvPr id="3" name="竖排文字占位符 2"/>
          <p:cNvSpPr>
            <a:spLocks noGrp="1"/>
          </p:cNvSpPr>
          <p:nvPr>
            <p:ph type="body" orient="vert" idx="1" hasCustomPrompt="1"/>
            <p:custDataLst>
              <p:tags r:id="rId3"/>
            </p:custDataLst>
          </p:nvPr>
        </p:nvSpPr>
        <p:spPr>
          <a:xfrm>
            <a:off x="891000" y="914400"/>
            <a:ext cx="8934555" cy="5029200"/>
          </a:xfrm>
        </p:spPr>
        <p:txBody>
          <a:bodyPr vert="eaVert" lIns="46800" tIns="46800" rIns="46800" bIns="46800"/>
          <a:lstStyle>
            <a:lvl1pPr indent="0" eaLnBrk="1" fontAlgn="auto" latinLnBrk="0" hangingPunct="1">
              <a:lnSpc>
                <a:spcPct val="160000"/>
              </a:lnSpc>
              <a:spcAft>
                <a:spcPts val="1600"/>
              </a:spcAft>
              <a:buNone/>
              <a:defRPr spc="300" baseline="0">
                <a:solidFill>
                  <a:schemeClr val="tx1">
                    <a:lumMod val="65000"/>
                    <a:lumOff val="35000"/>
                  </a:schemeClr>
                </a:solidFill>
              </a:defRPr>
            </a:lvl1pPr>
            <a:lvl2pPr indent="0" eaLnBrk="1" fontAlgn="auto" latinLnBrk="0" hangingPunct="1">
              <a:lnSpc>
                <a:spcPct val="160000"/>
              </a:lnSpc>
              <a:spcAft>
                <a:spcPts val="1600"/>
              </a:spcAft>
              <a:buNone/>
              <a:defRPr spc="300" baseline="0">
                <a:solidFill>
                  <a:schemeClr val="tx1">
                    <a:lumMod val="65000"/>
                    <a:lumOff val="35000"/>
                  </a:schemeClr>
                </a:solidFill>
              </a:defRPr>
            </a:lvl2pPr>
            <a:lvl3pPr indent="0" eaLnBrk="1" fontAlgn="auto" latinLnBrk="0" hangingPunct="1">
              <a:lnSpc>
                <a:spcPct val="160000"/>
              </a:lnSpc>
              <a:spcAft>
                <a:spcPts val="1600"/>
              </a:spcAft>
              <a:buNone/>
              <a:defRPr spc="300" baseline="0">
                <a:solidFill>
                  <a:schemeClr val="tx1">
                    <a:lumMod val="65000"/>
                    <a:lumOff val="35000"/>
                  </a:schemeClr>
                </a:solidFill>
              </a:defRPr>
            </a:lvl3pPr>
            <a:lvl4pPr indent="0" eaLnBrk="1" fontAlgn="auto" latinLnBrk="0" hangingPunct="1">
              <a:lnSpc>
                <a:spcPct val="160000"/>
              </a:lnSpc>
              <a:spcAft>
                <a:spcPts val="1600"/>
              </a:spcAft>
              <a:buNone/>
              <a:defRPr spc="300" baseline="0">
                <a:solidFill>
                  <a:schemeClr val="tx1">
                    <a:lumMod val="65000"/>
                    <a:lumOff val="35000"/>
                  </a:schemeClr>
                </a:solidFill>
              </a:defRPr>
            </a:lvl4pPr>
            <a:lvl5pPr indent="0" eaLnBrk="1" fontAlgn="auto" latinLnBrk="0" hangingPunct="1">
              <a:lnSpc>
                <a:spcPct val="160000"/>
              </a:lnSpc>
              <a:spcAft>
                <a:spcPts val="1600"/>
              </a:spcAft>
              <a:buNone/>
              <a:defRPr spc="300" baseline="0">
                <a:solidFill>
                  <a:schemeClr val="tx1">
                    <a:lumMod val="65000"/>
                    <a:lumOff val="35000"/>
                  </a:schemeClr>
                </a:solidFill>
              </a:defRPr>
            </a:lvl5pPr>
          </a:lstStyle>
          <a:p>
            <a:pPr lvl="0"/>
            <a:r>
              <a:rPr lang="zh-CN" altLang="en-US"/>
              <a:t>单击此处编辑文本</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2024/3/8</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2024/3/8</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5"/>
            </p:custDataLst>
          </p:nvPr>
        </p:nvSpPr>
        <p:spPr>
          <a:xfrm>
            <a:off x="592831" y="774000"/>
            <a:ext cx="10691999" cy="5482800"/>
          </a:xfrm>
        </p:spPr>
        <p:txBody>
          <a:bodyPr/>
          <a:lstStyle>
            <a:lvl1pPr marL="228600" indent="-228600">
              <a:lnSpc>
                <a:spcPct val="130000"/>
              </a:lnSpc>
              <a:buFont typeface="Wingdings" panose="05000000000000000000" pitchFamily="2" charset="2"/>
              <a:buChar char="l"/>
              <a:defRPr spc="150" baseline="0">
                <a:solidFill>
                  <a:schemeClr val="tx1">
                    <a:lumMod val="65000"/>
                    <a:lumOff val="35000"/>
                  </a:schemeClr>
                </a:solidFill>
              </a:defRPr>
            </a:lvl1pPr>
            <a:lvl2pPr marL="685800" indent="-228600">
              <a:lnSpc>
                <a:spcPct val="130000"/>
              </a:lnSpc>
              <a:buFont typeface="Wingdings" panose="05000000000000000000" pitchFamily="2" charset="2"/>
              <a:buChar char="l"/>
              <a:defRPr spc="150" baseline="0">
                <a:solidFill>
                  <a:schemeClr val="tx1">
                    <a:lumMod val="65000"/>
                    <a:lumOff val="35000"/>
                  </a:schemeClr>
                </a:solidFill>
              </a:defRPr>
            </a:lvl2pPr>
            <a:lvl3pPr marL="1143000" indent="-228600">
              <a:lnSpc>
                <a:spcPct val="130000"/>
              </a:lnSpc>
              <a:buFont typeface="Wingdings" panose="05000000000000000000" pitchFamily="2" charset="2"/>
              <a:buChar char="l"/>
              <a:defRPr spc="150" baseline="0">
                <a:solidFill>
                  <a:schemeClr val="tx1">
                    <a:lumMod val="65000"/>
                    <a:lumOff val="35000"/>
                  </a:schemeClr>
                </a:solidFill>
              </a:defRPr>
            </a:lvl3pPr>
            <a:lvl4pPr marL="1600200" indent="-228600">
              <a:lnSpc>
                <a:spcPct val="130000"/>
              </a:lnSpc>
              <a:buFont typeface="Wingdings" panose="05000000000000000000" pitchFamily="2" charset="2"/>
              <a:buChar char="l"/>
              <a:defRPr spc="150" baseline="0">
                <a:solidFill>
                  <a:schemeClr val="tx1">
                    <a:lumMod val="65000"/>
                    <a:lumOff val="35000"/>
                  </a:schemeClr>
                </a:solidFill>
              </a:defRPr>
            </a:lvl4pPr>
            <a:lvl5pPr marL="2057400" indent="-228600">
              <a:lnSpc>
                <a:spcPct val="130000"/>
              </a:lnSpc>
              <a:buFont typeface="Wingdings" panose="05000000000000000000" pitchFamily="2" charset="2"/>
              <a:buChar char="l"/>
              <a:defRPr spc="150" baseline="0">
                <a:solidFill>
                  <a:schemeClr val="tx1">
                    <a:lumMod val="65000"/>
                    <a:lumOff val="35000"/>
                  </a:schemeClr>
                </a:solidFill>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wedge/>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2024/3/8</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5"/>
            </p:custDataLst>
          </p:nvPr>
        </p:nvSpPr>
        <p:spPr>
          <a:xfrm>
            <a:off x="1168122" y="2484000"/>
            <a:ext cx="9548432" cy="1018800"/>
          </a:xfrm>
        </p:spPr>
        <p:txBody>
          <a:bodyPr vert="horz" lIns="90000" tIns="46800" rIns="90000" bIns="46800" rtlCol="0" anchor="t" anchorCtr="0">
            <a:normAutofit/>
          </a:bodyPr>
          <a:lstStyle>
            <a:lvl1pPr marL="0" marR="0" algn="ctr" defTabSz="914400" rtl="0" eaLnBrk="1" fontAlgn="auto" latinLnBrk="0" hangingPunct="1">
              <a:lnSpc>
                <a:spcPct val="100000"/>
              </a:lnSpc>
              <a:buNone/>
              <a:defRPr kumimoji="0" lang="zh-CN" altLang="en-US" sz="6000" b="1" i="0" u="none" strike="noStrike" kern="1200" cap="none" spc="300" normalizeH="0" baseline="0" noProof="1">
                <a:solidFill>
                  <a:schemeClr val="tx1">
                    <a:lumMod val="85000"/>
                    <a:lumOff val="15000"/>
                  </a:schemeClr>
                </a:solidFill>
                <a:effectLst/>
                <a:uFillTx/>
                <a:latin typeface="Arial" pitchFamily="34" charset="0"/>
                <a:ea typeface="微软雅黑" panose="020b0503020204020204" pitchFamily="34" charset="-122"/>
                <a:cs typeface="+mj-cs"/>
                <a:sym typeface="+mn-ea"/>
              </a:defRPr>
            </a:lvl1pPr>
          </a:lstStyle>
          <a:p>
            <a:pPr lvl="0"/>
            <a:r>
              <a:rPr>
                <a:sym typeface="+mn-ea"/>
              </a:rPr>
              <a:t>单击此处编辑标题</a:t>
            </a:r>
          </a:p>
        </p:txBody>
      </p:sp>
      <p:sp>
        <p:nvSpPr>
          <p:cNvPr id="7" name="文本占位符 6"/>
          <p:cNvSpPr>
            <a:spLocks noGrp="1"/>
          </p:cNvSpPr>
          <p:nvPr>
            <p:ph type="body" sz="quarter" idx="13"/>
            <p:custDataLst>
              <p:tags r:id="rId6"/>
            </p:custDataLst>
          </p:nvPr>
        </p:nvSpPr>
        <p:spPr>
          <a:xfrm>
            <a:off x="1168122" y="3560400"/>
            <a:ext cx="9548432" cy="471600"/>
          </a:xfrm>
        </p:spPr>
        <p:txBody>
          <a:bodyPr lIns="90000" tIns="46800" rIns="90000" bIns="46800">
            <a:normAutofit/>
          </a:bodyPr>
          <a:lstStyle>
            <a:lvl1pPr marL="0" indent="0" algn="ctr">
              <a:lnSpc>
                <a:spcPct val="110000"/>
              </a:lnSpc>
              <a:buNone/>
              <a:defRPr sz="2400" spc="200" baseline="0">
                <a:solidFill>
                  <a:schemeClr val="tx1">
                    <a:lumMod val="65000"/>
                    <a:lumOff val="35000"/>
                  </a:schemeClr>
                </a:solidFill>
              </a:defRPr>
            </a:lvl1pPr>
          </a:lstStyle>
          <a:p>
            <a:pPr lvl="0"/>
            <a:r>
              <a:rPr lang="zh-CN" altLang="en-US"/>
              <a:t>单击此处编辑母版文本样式</a:t>
            </a:r>
          </a:p>
        </p:txBody>
      </p:sp>
    </p:spTree>
  </p:cSld>
  <p:clrMapOvr>
    <a:masterClrMapping/>
  </p:clrMapOvr>
  <p:transition>
    <p:wedge/>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自定义版式">
    <p:spTree>
      <p:nvGrpSpPr>
        <p:cNvPr id="1" name=""/>
        <p:cNvGrpSpPr/>
        <p:nvPr>
          <p:custDataLst>
            <p:tags r:id="rId1"/>
          </p:custDataLst>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18" Type="http://schemas.openxmlformats.org/officeDocument/2006/relationships/tags" Target="../tags/tag149.xml" /><Relationship Id="rId19" Type="http://schemas.openxmlformats.org/officeDocument/2006/relationships/tags" Target="../tags/tag150.xml" /><Relationship Id="rId2" Type="http://schemas.openxmlformats.org/officeDocument/2006/relationships/slideLayout" Target="../slideLayouts/slideLayout13.xml" /><Relationship Id="rId20" Type="http://schemas.openxmlformats.org/officeDocument/2006/relationships/image" Target="file:///D:\qq&#25991;&#20214;\712321467\Image\C2C\Image2\%7b75232B38-A165-1FB7-499C-2E1C792CACB5%7d.png" TargetMode="External" /><Relationship Id="rId21" Type="http://schemas.openxmlformats.org/officeDocument/2006/relationships/image" Target="../media/image1.png" /><Relationship Id="rId22" Type="http://schemas.openxmlformats.org/officeDocument/2006/relationships/tags" Target="../tags/tag151.xml" /><Relationship Id="rId23" Type="http://schemas.openxmlformats.org/officeDocument/2006/relationships/image" Target="../media/image2.jpeg"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0">
          <a:blip r:embed="rId23">
            <a:lum/>
          </a:blip>
          <a:stretch>
            <a:fillRect/>
          </a:stretch>
        </a:blipFill>
        <a:effectLst/>
      </p:bgPr>
    </p:bg>
    <p:spTree>
      <p:nvGrpSpPr>
        <p:cNvPr id="1" name=""/>
        <p:cNvGrpSpPr/>
        <p:nvPr>
          <p:custDataLst>
            <p:tags r:id="rId13"/>
          </p:custDataLst>
        </p:nvPr>
      </p:nvGrpSpPr>
      <p:grpSpPr>
        <a:xfrm>
          <a:off x="0" y="0"/>
          <a:ext cx="0" cy="0"/>
        </a:xfrm>
      </p:grpSpPr>
      <p:sp>
        <p:nvSpPr>
          <p:cNvPr id="2" name="标题占位符 1"/>
          <p:cNvSpPr>
            <a:spLocks noGrp="1"/>
          </p:cNvSpPr>
          <p:nvPr>
            <p:ph type="title"/>
            <p:custDataLst>
              <p:tags r:id="rId14"/>
            </p:custDataLst>
          </p:nvPr>
        </p:nvSpPr>
        <p:spPr>
          <a:xfrm>
            <a:off x="592831" y="608400"/>
            <a:ext cx="10688491" cy="648000"/>
          </a:xfrm>
          <a:prstGeom prst="rect">
            <a:avLst/>
          </a:prstGeom>
        </p:spPr>
        <p:txBody>
          <a:bodyPr vert="horz" lIns="101600" tIns="38100" rIns="76200" bIns="38100" rtlCol="0" anchor="ctr" anchorCtr="0">
            <a:normAutofit/>
          </a:bodyPr>
          <a:lstStyle/>
          <a:p>
            <a:r>
              <a:rPr lang="zh-CN" altLang="en-US"/>
              <a:t>单击此处编辑母版标题样式</a:t>
            </a:r>
          </a:p>
        </p:txBody>
      </p:sp>
      <p:sp>
        <p:nvSpPr>
          <p:cNvPr id="3" name="文本占位符 2"/>
          <p:cNvSpPr>
            <a:spLocks noGrp="1"/>
          </p:cNvSpPr>
          <p:nvPr>
            <p:ph type="body" idx="1"/>
            <p:custDataLst>
              <p:tags r:id="rId15"/>
            </p:custDataLst>
          </p:nvPr>
        </p:nvSpPr>
        <p:spPr>
          <a:xfrm>
            <a:off x="592831" y="1515600"/>
            <a:ext cx="10688491" cy="4736880"/>
          </a:xfrm>
          <a:prstGeom prst="rect">
            <a:avLst/>
          </a:prstGeo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16"/>
            </p:custDataLst>
          </p:nvPr>
        </p:nvSpPr>
        <p:spPr>
          <a:xfrm>
            <a:off x="596339" y="6314400"/>
            <a:ext cx="2630905"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2024/3/8</a:t>
            </a:fld>
            <a:endParaRPr lang="zh-CN" altLang="en-US"/>
          </a:p>
        </p:txBody>
      </p:sp>
      <p:sp>
        <p:nvSpPr>
          <p:cNvPr id="5" name="页脚占位符 4"/>
          <p:cNvSpPr>
            <a:spLocks noGrp="1"/>
          </p:cNvSpPr>
          <p:nvPr>
            <p:ph type="ftr" sz="quarter" idx="3"/>
            <p:custDataLst>
              <p:tags r:id="rId17"/>
            </p:custDataLst>
          </p:nvPr>
        </p:nvSpPr>
        <p:spPr>
          <a:xfrm>
            <a:off x="4010669" y="6314400"/>
            <a:ext cx="3858661"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50417" y="6314400"/>
            <a:ext cx="2630905"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1073743875" descr="学科网 zxxk.com" title=""/>
          <p:cNvPicPr>
            <a:picLocks noChangeAspect="1"/>
          </p:cNvPicPr>
          <p:nvPr>
            <p:custDataLst>
              <p:tags r:id="rId22"/>
            </p:custDataLst>
          </p:nvPr>
        </p:nvPicPr>
        <p:blipFill>
          <a:blip r:embed="rId21" r:link="rId20"/>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wedge/>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0" normalizeH="0" baseline="0">
          <a:solidFill>
            <a:schemeClr val="tx1">
              <a:lumMod val="65000"/>
              <a:lumOff val="3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14" Type="http://schemas.openxmlformats.org/officeDocument/2006/relationships/tags" Target="../tags/tag171.xml" /><Relationship Id="rId15" Type="http://schemas.openxmlformats.org/officeDocument/2006/relationships/tags" Target="../tags/tag172.xml" /><Relationship Id="rId16" Type="http://schemas.openxmlformats.org/officeDocument/2006/relationships/tags" Target="../tags/tag173.xml" /><Relationship Id="rId17" Type="http://schemas.openxmlformats.org/officeDocument/2006/relationships/tags" Target="../tags/tag174.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14" Type="http://schemas.openxmlformats.org/officeDocument/2006/relationships/tags" Target="../tags/tag190.xml" /><Relationship Id="rId15" Type="http://schemas.openxmlformats.org/officeDocument/2006/relationships/tags" Target="../tags/tag191.xml" /><Relationship Id="rId16" Type="http://schemas.openxmlformats.org/officeDocument/2006/relationships/tags" Target="../tags/tag192.xml" /><Relationship Id="rId17" Type="http://schemas.openxmlformats.org/officeDocument/2006/relationships/tags" Target="../tags/tag193.xml" /><Relationship Id="rId18" Type="http://schemas.openxmlformats.org/officeDocument/2006/relationships/tags" Target="../tags/tag194.xml" /><Relationship Id="rId19" Type="http://schemas.openxmlformats.org/officeDocument/2006/relationships/tags" Target="../tags/tag195.xml" /><Relationship Id="rId2" Type="http://schemas.openxmlformats.org/officeDocument/2006/relationships/notesSlide" Target="../notesSlides/notesSlide1.xml" /><Relationship Id="rId20" Type="http://schemas.openxmlformats.org/officeDocument/2006/relationships/tags" Target="../tags/tag196.xml" /><Relationship Id="rId21" Type="http://schemas.openxmlformats.org/officeDocument/2006/relationships/tags" Target="../tags/tag197.xml" /><Relationship Id="rId22" Type="http://schemas.openxmlformats.org/officeDocument/2006/relationships/tags" Target="../tags/tag198.xml" /><Relationship Id="rId23" Type="http://schemas.openxmlformats.org/officeDocument/2006/relationships/tags" Target="../tags/tag199.xml" /><Relationship Id="rId24" Type="http://schemas.openxmlformats.org/officeDocument/2006/relationships/tags" Target="../tags/tag200.xml" /><Relationship Id="rId25" Type="http://schemas.openxmlformats.org/officeDocument/2006/relationships/tags" Target="../tags/tag201.xml" /><Relationship Id="rId26" Type="http://schemas.openxmlformats.org/officeDocument/2006/relationships/tags" Target="../tags/tag202.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tags" Target="../tags/tag208.xml" /><Relationship Id="rId6" Type="http://schemas.openxmlformats.org/officeDocument/2006/relationships/tags" Target="../tags/tag20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tags" Target="../tags/tag226.xml" /><Relationship Id="rId17" Type="http://schemas.openxmlformats.org/officeDocument/2006/relationships/tags" Target="../tags/tag227.xml" /><Relationship Id="rId18" Type="http://schemas.openxmlformats.org/officeDocument/2006/relationships/tags" Target="../tags/tag228.xml" /><Relationship Id="rId19" Type="http://schemas.openxmlformats.org/officeDocument/2006/relationships/tags" Target="../tags/tag229.xml" /><Relationship Id="rId2" Type="http://schemas.openxmlformats.org/officeDocument/2006/relationships/notesSlide" Target="../notesSlides/notesSlide3.xml" /><Relationship Id="rId20" Type="http://schemas.openxmlformats.org/officeDocument/2006/relationships/tags" Target="../tags/tag230.xml" /><Relationship Id="rId21" Type="http://schemas.openxmlformats.org/officeDocument/2006/relationships/tags" Target="../tags/tag231.xml" /><Relationship Id="rId22" Type="http://schemas.openxmlformats.org/officeDocument/2006/relationships/tags" Target="../tags/tag232.xml" /><Relationship Id="rId23" Type="http://schemas.openxmlformats.org/officeDocument/2006/relationships/tags" Target="../tags/tag233.xml" /><Relationship Id="rId24" Type="http://schemas.openxmlformats.org/officeDocument/2006/relationships/tags" Target="../tags/tag234.xml" /><Relationship Id="rId25" Type="http://schemas.openxmlformats.org/officeDocument/2006/relationships/tags" Target="../tags/tag235.xml" /><Relationship Id="rId26" Type="http://schemas.openxmlformats.org/officeDocument/2006/relationships/tags" Target="../tags/tag236.xml" /><Relationship Id="rId27" Type="http://schemas.openxmlformats.org/officeDocument/2006/relationships/tags" Target="../tags/tag237.xml" /><Relationship Id="rId28" Type="http://schemas.openxmlformats.org/officeDocument/2006/relationships/tags" Target="../tags/tag238.xml" /><Relationship Id="rId29" Type="http://schemas.openxmlformats.org/officeDocument/2006/relationships/tags" Target="../tags/tag239.xml" /><Relationship Id="rId3" Type="http://schemas.openxmlformats.org/officeDocument/2006/relationships/tags" Target="../tags/tag213.xml" /><Relationship Id="rId30" Type="http://schemas.openxmlformats.org/officeDocument/2006/relationships/tags" Target="../tags/tag240.xml" /><Relationship Id="rId31" Type="http://schemas.openxmlformats.org/officeDocument/2006/relationships/tags" Target="../tags/tag241.xml" /><Relationship Id="rId32" Type="http://schemas.openxmlformats.org/officeDocument/2006/relationships/tags" Target="../tags/tag242.xml" /><Relationship Id="rId33" Type="http://schemas.openxmlformats.org/officeDocument/2006/relationships/tags" Target="../tags/tag243.xml" /><Relationship Id="rId34" Type="http://schemas.openxmlformats.org/officeDocument/2006/relationships/tags" Target="../tags/tag244.xml" /><Relationship Id="rId35" Type="http://schemas.openxmlformats.org/officeDocument/2006/relationships/tags" Target="../tags/tag245.xml" /><Relationship Id="rId36" Type="http://schemas.openxmlformats.org/officeDocument/2006/relationships/tags" Target="../tags/tag246.xml" /><Relationship Id="rId37" Type="http://schemas.openxmlformats.org/officeDocument/2006/relationships/tags" Target="../tags/tag247.xml" /><Relationship Id="rId38" Type="http://schemas.openxmlformats.org/officeDocument/2006/relationships/tags" Target="../tags/tag248.xml" /><Relationship Id="rId39" Type="http://schemas.openxmlformats.org/officeDocument/2006/relationships/tags" Target="../tags/tag249.xml" /><Relationship Id="rId4" Type="http://schemas.openxmlformats.org/officeDocument/2006/relationships/tags" Target="../tags/tag214.xml" /><Relationship Id="rId40" Type="http://schemas.openxmlformats.org/officeDocument/2006/relationships/tags" Target="../tags/tag250.xml" /><Relationship Id="rId41" Type="http://schemas.openxmlformats.org/officeDocument/2006/relationships/tags" Target="../tags/tag251.xml" /><Relationship Id="rId42" Type="http://schemas.openxmlformats.org/officeDocument/2006/relationships/tags" Target="../tags/tag252.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3.xml" /><Relationship Id="rId11" Type="http://schemas.openxmlformats.org/officeDocument/2006/relationships/tags" Target="../tags/tag264.xml" /><Relationship Id="rId12" Type="http://schemas.openxmlformats.org/officeDocument/2006/relationships/tags" Target="../tags/tag265.xml" /><Relationship Id="rId13" Type="http://schemas.openxmlformats.org/officeDocument/2006/relationships/tags" Target="../tags/tag266.xml" /><Relationship Id="rId14" Type="http://schemas.openxmlformats.org/officeDocument/2006/relationships/tags" Target="../tags/tag267.xml" /><Relationship Id="rId15" Type="http://schemas.openxmlformats.org/officeDocument/2006/relationships/tags" Target="../tags/tag268.xml" /><Relationship Id="rId16" Type="http://schemas.openxmlformats.org/officeDocument/2006/relationships/tags" Target="../tags/tag269.xml" /><Relationship Id="rId17" Type="http://schemas.openxmlformats.org/officeDocument/2006/relationships/tags" Target="../tags/tag270.xml" /><Relationship Id="rId18" Type="http://schemas.openxmlformats.org/officeDocument/2006/relationships/tags" Target="../tags/tag271.xml" /><Relationship Id="rId19" Type="http://schemas.openxmlformats.org/officeDocument/2006/relationships/tags" Target="../tags/tag272.xml" /><Relationship Id="rId2" Type="http://schemas.openxmlformats.org/officeDocument/2006/relationships/notesSlide" Target="../notesSlides/notesSlide4.xml" /><Relationship Id="rId20" Type="http://schemas.openxmlformats.org/officeDocument/2006/relationships/tags" Target="../tags/tag273.xml" /><Relationship Id="rId21" Type="http://schemas.openxmlformats.org/officeDocument/2006/relationships/tags" Target="../tags/tag274.xml" /><Relationship Id="rId22" Type="http://schemas.openxmlformats.org/officeDocument/2006/relationships/tags" Target="../tags/tag275.xml" /><Relationship Id="rId23" Type="http://schemas.openxmlformats.org/officeDocument/2006/relationships/tags" Target="../tags/tag276.xml" /><Relationship Id="rId24" Type="http://schemas.openxmlformats.org/officeDocument/2006/relationships/tags" Target="../tags/tag277.xml" /><Relationship Id="rId25" Type="http://schemas.openxmlformats.org/officeDocument/2006/relationships/tags" Target="../tags/tag278.xml" /><Relationship Id="rId26" Type="http://schemas.openxmlformats.org/officeDocument/2006/relationships/tags" Target="../tags/tag279.xml" /><Relationship Id="rId27" Type="http://schemas.openxmlformats.org/officeDocument/2006/relationships/tags" Target="../tags/tag280.xml" /><Relationship Id="rId28" Type="http://schemas.openxmlformats.org/officeDocument/2006/relationships/tags" Target="../tags/tag281.xml" /><Relationship Id="rId29" Type="http://schemas.openxmlformats.org/officeDocument/2006/relationships/tags" Target="../tags/tag282.xml" /><Relationship Id="rId3" Type="http://schemas.openxmlformats.org/officeDocument/2006/relationships/tags" Target="../tags/tag256.xml" /><Relationship Id="rId30" Type="http://schemas.openxmlformats.org/officeDocument/2006/relationships/tags" Target="../tags/tag283.xml" /><Relationship Id="rId31" Type="http://schemas.openxmlformats.org/officeDocument/2006/relationships/tags" Target="../tags/tag284.xml" /><Relationship Id="rId32" Type="http://schemas.openxmlformats.org/officeDocument/2006/relationships/tags" Target="../tags/tag285.xml" /><Relationship Id="rId33" Type="http://schemas.openxmlformats.org/officeDocument/2006/relationships/tags" Target="../tags/tag286.xml" /><Relationship Id="rId34" Type="http://schemas.openxmlformats.org/officeDocument/2006/relationships/tags" Target="../tags/tag287.xml" /><Relationship Id="rId35" Type="http://schemas.openxmlformats.org/officeDocument/2006/relationships/tags" Target="../tags/tag288.xml" /><Relationship Id="rId36" Type="http://schemas.openxmlformats.org/officeDocument/2006/relationships/tags" Target="../tags/tag289.xml" /><Relationship Id="rId37" Type="http://schemas.openxmlformats.org/officeDocument/2006/relationships/tags" Target="../tags/tag290.xml" /><Relationship Id="rId38" Type="http://schemas.openxmlformats.org/officeDocument/2006/relationships/tags" Target="../tags/tag291.xml" /><Relationship Id="rId39" Type="http://schemas.openxmlformats.org/officeDocument/2006/relationships/tags" Target="../tags/tag292.xml" /><Relationship Id="rId4" Type="http://schemas.openxmlformats.org/officeDocument/2006/relationships/tags" Target="../tags/tag257.xml" /><Relationship Id="rId40" Type="http://schemas.openxmlformats.org/officeDocument/2006/relationships/tags" Target="../tags/tag293.xml" /><Relationship Id="rId41" Type="http://schemas.openxmlformats.org/officeDocument/2006/relationships/tags" Target="../tags/tag294.xml" /><Relationship Id="rId42" Type="http://schemas.openxmlformats.org/officeDocument/2006/relationships/tags" Target="../tags/tag295.xml" /><Relationship Id="rId43" Type="http://schemas.openxmlformats.org/officeDocument/2006/relationships/tags" Target="../tags/tag296.xml" /><Relationship Id="rId44" Type="http://schemas.openxmlformats.org/officeDocument/2006/relationships/tags" Target="../tags/tag297.xml" /><Relationship Id="rId45" Type="http://schemas.openxmlformats.org/officeDocument/2006/relationships/tags" Target="../tags/tag298.xml" /><Relationship Id="rId46" Type="http://schemas.openxmlformats.org/officeDocument/2006/relationships/tags" Target="../tags/tag299.xml" /><Relationship Id="rId47" Type="http://schemas.openxmlformats.org/officeDocument/2006/relationships/tags" Target="../tags/tag300.xml" /><Relationship Id="rId48" Type="http://schemas.openxmlformats.org/officeDocument/2006/relationships/tags" Target="../tags/tag301.xml" /><Relationship Id="rId49" Type="http://schemas.openxmlformats.org/officeDocument/2006/relationships/tags" Target="../tags/tag302.xml" /><Relationship Id="rId5" Type="http://schemas.openxmlformats.org/officeDocument/2006/relationships/tags" Target="../tags/tag258.xml" /><Relationship Id="rId50" Type="http://schemas.openxmlformats.org/officeDocument/2006/relationships/tags" Target="../tags/tag303.xml" /><Relationship Id="rId51" Type="http://schemas.openxmlformats.org/officeDocument/2006/relationships/tags" Target="../tags/tag304.xml" /><Relationship Id="rId52" Type="http://schemas.openxmlformats.org/officeDocument/2006/relationships/tags" Target="../tags/tag305.xml" /><Relationship Id="rId53" Type="http://schemas.openxmlformats.org/officeDocument/2006/relationships/tags" Target="../tags/tag306.xml" /><Relationship Id="rId54" Type="http://schemas.openxmlformats.org/officeDocument/2006/relationships/tags" Target="../tags/tag307.xml" /><Relationship Id="rId55" Type="http://schemas.openxmlformats.org/officeDocument/2006/relationships/tags" Target="../tags/tag308.xml" /><Relationship Id="rId56" Type="http://schemas.openxmlformats.org/officeDocument/2006/relationships/tags" Target="../tags/tag309.xml" /><Relationship Id="rId57" Type="http://schemas.openxmlformats.org/officeDocument/2006/relationships/tags" Target="../tags/tag310.xml" /><Relationship Id="rId58" Type="http://schemas.openxmlformats.org/officeDocument/2006/relationships/tags" Target="../tags/tag311.xml" /><Relationship Id="rId6" Type="http://schemas.openxmlformats.org/officeDocument/2006/relationships/tags" Target="../tags/tag259.xml" /><Relationship Id="rId7" Type="http://schemas.openxmlformats.org/officeDocument/2006/relationships/tags" Target="../tags/tag260.xml" /><Relationship Id="rId8" Type="http://schemas.openxmlformats.org/officeDocument/2006/relationships/tags" Target="../tags/tag261.xml" /><Relationship Id="rId9" Type="http://schemas.openxmlformats.org/officeDocument/2006/relationships/tags" Target="../tags/tag26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2.xml" /><Relationship Id="rId100" Type="http://schemas.openxmlformats.org/officeDocument/2006/relationships/tags" Target="../tags/tag412.xml" /><Relationship Id="rId101" Type="http://schemas.openxmlformats.org/officeDocument/2006/relationships/tags" Target="../tags/tag413.xml" /><Relationship Id="rId102" Type="http://schemas.openxmlformats.org/officeDocument/2006/relationships/tags" Target="../tags/tag414.xml" /><Relationship Id="rId103" Type="http://schemas.openxmlformats.org/officeDocument/2006/relationships/tags" Target="../tags/tag415.xml" /><Relationship Id="rId11" Type="http://schemas.openxmlformats.org/officeDocument/2006/relationships/tags" Target="../tags/tag323.xml" /><Relationship Id="rId12" Type="http://schemas.openxmlformats.org/officeDocument/2006/relationships/tags" Target="../tags/tag324.xml" /><Relationship Id="rId13" Type="http://schemas.openxmlformats.org/officeDocument/2006/relationships/tags" Target="../tags/tag325.xml" /><Relationship Id="rId14" Type="http://schemas.openxmlformats.org/officeDocument/2006/relationships/tags" Target="../tags/tag326.xml" /><Relationship Id="rId15" Type="http://schemas.openxmlformats.org/officeDocument/2006/relationships/tags" Target="../tags/tag327.xml" /><Relationship Id="rId16" Type="http://schemas.openxmlformats.org/officeDocument/2006/relationships/tags" Target="../tags/tag328.xml" /><Relationship Id="rId17" Type="http://schemas.openxmlformats.org/officeDocument/2006/relationships/tags" Target="../tags/tag329.xml" /><Relationship Id="rId18" Type="http://schemas.openxmlformats.org/officeDocument/2006/relationships/tags" Target="../tags/tag330.xml" /><Relationship Id="rId19" Type="http://schemas.openxmlformats.org/officeDocument/2006/relationships/tags" Target="../tags/tag331.xml" /><Relationship Id="rId2" Type="http://schemas.openxmlformats.org/officeDocument/2006/relationships/notesSlide" Target="../notesSlides/notesSlide5.xml" /><Relationship Id="rId20" Type="http://schemas.openxmlformats.org/officeDocument/2006/relationships/tags" Target="../tags/tag332.xml" /><Relationship Id="rId21" Type="http://schemas.openxmlformats.org/officeDocument/2006/relationships/tags" Target="../tags/tag333.xml" /><Relationship Id="rId22" Type="http://schemas.openxmlformats.org/officeDocument/2006/relationships/tags" Target="../tags/tag334.xml" /><Relationship Id="rId23" Type="http://schemas.openxmlformats.org/officeDocument/2006/relationships/tags" Target="../tags/tag335.xml" /><Relationship Id="rId24" Type="http://schemas.openxmlformats.org/officeDocument/2006/relationships/tags" Target="../tags/tag336.xml" /><Relationship Id="rId25" Type="http://schemas.openxmlformats.org/officeDocument/2006/relationships/tags" Target="../tags/tag337.xml" /><Relationship Id="rId26" Type="http://schemas.openxmlformats.org/officeDocument/2006/relationships/tags" Target="../tags/tag338.xml" /><Relationship Id="rId27" Type="http://schemas.openxmlformats.org/officeDocument/2006/relationships/tags" Target="../tags/tag339.xml" /><Relationship Id="rId28" Type="http://schemas.openxmlformats.org/officeDocument/2006/relationships/tags" Target="../tags/tag340.xml" /><Relationship Id="rId29" Type="http://schemas.openxmlformats.org/officeDocument/2006/relationships/tags" Target="../tags/tag341.xml" /><Relationship Id="rId3" Type="http://schemas.openxmlformats.org/officeDocument/2006/relationships/tags" Target="../tags/tag315.xml" /><Relationship Id="rId30" Type="http://schemas.openxmlformats.org/officeDocument/2006/relationships/tags" Target="../tags/tag342.xml" /><Relationship Id="rId31" Type="http://schemas.openxmlformats.org/officeDocument/2006/relationships/tags" Target="../tags/tag343.xml" /><Relationship Id="rId32" Type="http://schemas.openxmlformats.org/officeDocument/2006/relationships/tags" Target="../tags/tag344.xml" /><Relationship Id="rId33" Type="http://schemas.openxmlformats.org/officeDocument/2006/relationships/tags" Target="../tags/tag345.xml" /><Relationship Id="rId34" Type="http://schemas.openxmlformats.org/officeDocument/2006/relationships/tags" Target="../tags/tag346.xml" /><Relationship Id="rId35" Type="http://schemas.openxmlformats.org/officeDocument/2006/relationships/tags" Target="../tags/tag347.xml" /><Relationship Id="rId36" Type="http://schemas.openxmlformats.org/officeDocument/2006/relationships/tags" Target="../tags/tag348.xml" /><Relationship Id="rId37" Type="http://schemas.openxmlformats.org/officeDocument/2006/relationships/tags" Target="../tags/tag349.xml" /><Relationship Id="rId38" Type="http://schemas.openxmlformats.org/officeDocument/2006/relationships/tags" Target="../tags/tag350.xml" /><Relationship Id="rId39" Type="http://schemas.openxmlformats.org/officeDocument/2006/relationships/tags" Target="../tags/tag351.xml" /><Relationship Id="rId4" Type="http://schemas.openxmlformats.org/officeDocument/2006/relationships/tags" Target="../tags/tag316.xml" /><Relationship Id="rId40" Type="http://schemas.openxmlformats.org/officeDocument/2006/relationships/tags" Target="../tags/tag352.xml" /><Relationship Id="rId41" Type="http://schemas.openxmlformats.org/officeDocument/2006/relationships/tags" Target="../tags/tag353.xml" /><Relationship Id="rId42" Type="http://schemas.openxmlformats.org/officeDocument/2006/relationships/tags" Target="../tags/tag354.xml" /><Relationship Id="rId43" Type="http://schemas.openxmlformats.org/officeDocument/2006/relationships/tags" Target="../tags/tag355.xml" /><Relationship Id="rId44" Type="http://schemas.openxmlformats.org/officeDocument/2006/relationships/tags" Target="../tags/tag356.xml" /><Relationship Id="rId45" Type="http://schemas.openxmlformats.org/officeDocument/2006/relationships/tags" Target="../tags/tag357.xml" /><Relationship Id="rId46" Type="http://schemas.openxmlformats.org/officeDocument/2006/relationships/tags" Target="../tags/tag358.xml" /><Relationship Id="rId47" Type="http://schemas.openxmlformats.org/officeDocument/2006/relationships/tags" Target="../tags/tag359.xml" /><Relationship Id="rId48" Type="http://schemas.openxmlformats.org/officeDocument/2006/relationships/tags" Target="../tags/tag360.xml" /><Relationship Id="rId49" Type="http://schemas.openxmlformats.org/officeDocument/2006/relationships/tags" Target="../tags/tag361.xml" /><Relationship Id="rId5" Type="http://schemas.openxmlformats.org/officeDocument/2006/relationships/tags" Target="../tags/tag317.xml" /><Relationship Id="rId50" Type="http://schemas.openxmlformats.org/officeDocument/2006/relationships/tags" Target="../tags/tag362.xml" /><Relationship Id="rId51" Type="http://schemas.openxmlformats.org/officeDocument/2006/relationships/tags" Target="../tags/tag363.xml" /><Relationship Id="rId52" Type="http://schemas.openxmlformats.org/officeDocument/2006/relationships/tags" Target="../tags/tag364.xml" /><Relationship Id="rId53" Type="http://schemas.openxmlformats.org/officeDocument/2006/relationships/tags" Target="../tags/tag365.xml" /><Relationship Id="rId54" Type="http://schemas.openxmlformats.org/officeDocument/2006/relationships/tags" Target="../tags/tag366.xml" /><Relationship Id="rId55" Type="http://schemas.openxmlformats.org/officeDocument/2006/relationships/tags" Target="../tags/tag367.xml" /><Relationship Id="rId56" Type="http://schemas.openxmlformats.org/officeDocument/2006/relationships/tags" Target="../tags/tag368.xml" /><Relationship Id="rId57" Type="http://schemas.openxmlformats.org/officeDocument/2006/relationships/tags" Target="../tags/tag369.xml" /><Relationship Id="rId58" Type="http://schemas.openxmlformats.org/officeDocument/2006/relationships/tags" Target="../tags/tag370.xml" /><Relationship Id="rId59" Type="http://schemas.openxmlformats.org/officeDocument/2006/relationships/tags" Target="../tags/tag371.xml" /><Relationship Id="rId6" Type="http://schemas.openxmlformats.org/officeDocument/2006/relationships/tags" Target="../tags/tag318.xml" /><Relationship Id="rId60" Type="http://schemas.openxmlformats.org/officeDocument/2006/relationships/tags" Target="../tags/tag372.xml" /><Relationship Id="rId61" Type="http://schemas.openxmlformats.org/officeDocument/2006/relationships/tags" Target="../tags/tag373.xml" /><Relationship Id="rId62" Type="http://schemas.openxmlformats.org/officeDocument/2006/relationships/tags" Target="../tags/tag374.xml" /><Relationship Id="rId63" Type="http://schemas.openxmlformats.org/officeDocument/2006/relationships/tags" Target="../tags/tag375.xml" /><Relationship Id="rId64" Type="http://schemas.openxmlformats.org/officeDocument/2006/relationships/tags" Target="../tags/tag376.xml" /><Relationship Id="rId65" Type="http://schemas.openxmlformats.org/officeDocument/2006/relationships/tags" Target="../tags/tag377.xml" /><Relationship Id="rId66" Type="http://schemas.openxmlformats.org/officeDocument/2006/relationships/tags" Target="../tags/tag378.xml" /><Relationship Id="rId67" Type="http://schemas.openxmlformats.org/officeDocument/2006/relationships/tags" Target="../tags/tag379.xml" /><Relationship Id="rId68" Type="http://schemas.openxmlformats.org/officeDocument/2006/relationships/tags" Target="../tags/tag380.xml" /><Relationship Id="rId69" Type="http://schemas.openxmlformats.org/officeDocument/2006/relationships/tags" Target="../tags/tag381.xml" /><Relationship Id="rId7" Type="http://schemas.openxmlformats.org/officeDocument/2006/relationships/tags" Target="../tags/tag319.xml" /><Relationship Id="rId70" Type="http://schemas.openxmlformats.org/officeDocument/2006/relationships/tags" Target="../tags/tag382.xml" /><Relationship Id="rId71" Type="http://schemas.openxmlformats.org/officeDocument/2006/relationships/tags" Target="../tags/tag383.xml" /><Relationship Id="rId72" Type="http://schemas.openxmlformats.org/officeDocument/2006/relationships/tags" Target="../tags/tag384.xml" /><Relationship Id="rId73" Type="http://schemas.openxmlformats.org/officeDocument/2006/relationships/tags" Target="../tags/tag385.xml" /><Relationship Id="rId74" Type="http://schemas.openxmlformats.org/officeDocument/2006/relationships/tags" Target="../tags/tag386.xml" /><Relationship Id="rId75" Type="http://schemas.openxmlformats.org/officeDocument/2006/relationships/tags" Target="../tags/tag387.xml" /><Relationship Id="rId76" Type="http://schemas.openxmlformats.org/officeDocument/2006/relationships/tags" Target="../tags/tag388.xml" /><Relationship Id="rId77" Type="http://schemas.openxmlformats.org/officeDocument/2006/relationships/tags" Target="../tags/tag389.xml" /><Relationship Id="rId78" Type="http://schemas.openxmlformats.org/officeDocument/2006/relationships/tags" Target="../tags/tag390.xml" /><Relationship Id="rId79" Type="http://schemas.openxmlformats.org/officeDocument/2006/relationships/tags" Target="../tags/tag391.xml" /><Relationship Id="rId8" Type="http://schemas.openxmlformats.org/officeDocument/2006/relationships/tags" Target="../tags/tag320.xml" /><Relationship Id="rId80" Type="http://schemas.openxmlformats.org/officeDocument/2006/relationships/tags" Target="../tags/tag392.xml" /><Relationship Id="rId81" Type="http://schemas.openxmlformats.org/officeDocument/2006/relationships/tags" Target="../tags/tag393.xml" /><Relationship Id="rId82" Type="http://schemas.openxmlformats.org/officeDocument/2006/relationships/tags" Target="../tags/tag394.xml" /><Relationship Id="rId83" Type="http://schemas.openxmlformats.org/officeDocument/2006/relationships/tags" Target="../tags/tag395.xml" /><Relationship Id="rId84" Type="http://schemas.openxmlformats.org/officeDocument/2006/relationships/tags" Target="../tags/tag396.xml" /><Relationship Id="rId85" Type="http://schemas.openxmlformats.org/officeDocument/2006/relationships/tags" Target="../tags/tag397.xml" /><Relationship Id="rId86" Type="http://schemas.openxmlformats.org/officeDocument/2006/relationships/tags" Target="../tags/tag398.xml" /><Relationship Id="rId87" Type="http://schemas.openxmlformats.org/officeDocument/2006/relationships/tags" Target="../tags/tag399.xml" /><Relationship Id="rId88" Type="http://schemas.openxmlformats.org/officeDocument/2006/relationships/tags" Target="../tags/tag400.xml" /><Relationship Id="rId89" Type="http://schemas.openxmlformats.org/officeDocument/2006/relationships/tags" Target="../tags/tag401.xml" /><Relationship Id="rId9" Type="http://schemas.openxmlformats.org/officeDocument/2006/relationships/tags" Target="../tags/tag321.xml" /><Relationship Id="rId90" Type="http://schemas.openxmlformats.org/officeDocument/2006/relationships/tags" Target="../tags/tag402.xml" /><Relationship Id="rId91" Type="http://schemas.openxmlformats.org/officeDocument/2006/relationships/tags" Target="../tags/tag403.xml" /><Relationship Id="rId92" Type="http://schemas.openxmlformats.org/officeDocument/2006/relationships/tags" Target="../tags/tag404.xml" /><Relationship Id="rId93" Type="http://schemas.openxmlformats.org/officeDocument/2006/relationships/tags" Target="../tags/tag405.xml" /><Relationship Id="rId94" Type="http://schemas.openxmlformats.org/officeDocument/2006/relationships/tags" Target="../tags/tag406.xml" /><Relationship Id="rId95" Type="http://schemas.openxmlformats.org/officeDocument/2006/relationships/tags" Target="../tags/tag407.xml" /><Relationship Id="rId96" Type="http://schemas.openxmlformats.org/officeDocument/2006/relationships/tags" Target="../tags/tag408.xml" /><Relationship Id="rId97" Type="http://schemas.openxmlformats.org/officeDocument/2006/relationships/tags" Target="../tags/tag409.xml" /><Relationship Id="rId98" Type="http://schemas.openxmlformats.org/officeDocument/2006/relationships/tags" Target="../tags/tag410.xml" /><Relationship Id="rId99" Type="http://schemas.openxmlformats.org/officeDocument/2006/relationships/tags" Target="../tags/tag41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openxmlformats.org/officeDocument/2006/relationships/tags" Target="../tags/tag419.xml" /><Relationship Id="rId4" Type="http://schemas.openxmlformats.org/officeDocument/2006/relationships/tags" Target="../tags/tag420.xml" /><Relationship Id="rId5" Type="http://schemas.openxmlformats.org/officeDocument/2006/relationships/tags" Target="../tags/tag421.xml" /><Relationship Id="rId6" Type="http://schemas.openxmlformats.org/officeDocument/2006/relationships/tags" Target="../tags/tag4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33.xml" /><Relationship Id="rId11" Type="http://schemas.openxmlformats.org/officeDocument/2006/relationships/tags" Target="../tags/tag434.xml" /><Relationship Id="rId12" Type="http://schemas.openxmlformats.org/officeDocument/2006/relationships/tags" Target="../tags/tag435.xml" /><Relationship Id="rId13" Type="http://schemas.openxmlformats.org/officeDocument/2006/relationships/tags" Target="../tags/tag436.xml" /><Relationship Id="rId14" Type="http://schemas.openxmlformats.org/officeDocument/2006/relationships/tags" Target="../tags/tag437.xml" /><Relationship Id="rId15" Type="http://schemas.openxmlformats.org/officeDocument/2006/relationships/tags" Target="../tags/tag438.xml" /><Relationship Id="rId16" Type="http://schemas.openxmlformats.org/officeDocument/2006/relationships/tags" Target="../tags/tag439.xml" /><Relationship Id="rId17" Type="http://schemas.openxmlformats.org/officeDocument/2006/relationships/tags" Target="../tags/tag440.xml" /><Relationship Id="rId18" Type="http://schemas.openxmlformats.org/officeDocument/2006/relationships/tags" Target="../tags/tag441.xml" /><Relationship Id="rId19" Type="http://schemas.openxmlformats.org/officeDocument/2006/relationships/tags" Target="../tags/tag442.xml" /><Relationship Id="rId2" Type="http://schemas.openxmlformats.org/officeDocument/2006/relationships/notesSlide" Target="../notesSlides/notesSlide7.xml" /><Relationship Id="rId20" Type="http://schemas.openxmlformats.org/officeDocument/2006/relationships/tags" Target="../tags/tag443.xml" /><Relationship Id="rId21" Type="http://schemas.openxmlformats.org/officeDocument/2006/relationships/tags" Target="../tags/tag444.xml" /><Relationship Id="rId22" Type="http://schemas.openxmlformats.org/officeDocument/2006/relationships/tags" Target="../tags/tag445.xml" /><Relationship Id="rId23" Type="http://schemas.openxmlformats.org/officeDocument/2006/relationships/tags" Target="../tags/tag446.xml" /><Relationship Id="rId24" Type="http://schemas.openxmlformats.org/officeDocument/2006/relationships/tags" Target="../tags/tag447.xml" /><Relationship Id="rId25" Type="http://schemas.openxmlformats.org/officeDocument/2006/relationships/tags" Target="../tags/tag448.xml" /><Relationship Id="rId26" Type="http://schemas.openxmlformats.org/officeDocument/2006/relationships/tags" Target="../tags/tag449.xml" /><Relationship Id="rId27" Type="http://schemas.openxmlformats.org/officeDocument/2006/relationships/tags" Target="../tags/tag450.xml" /><Relationship Id="rId28" Type="http://schemas.openxmlformats.org/officeDocument/2006/relationships/tags" Target="../tags/tag451.xml" /><Relationship Id="rId29" Type="http://schemas.openxmlformats.org/officeDocument/2006/relationships/tags" Target="../tags/tag452.xml" /><Relationship Id="rId3" Type="http://schemas.openxmlformats.org/officeDocument/2006/relationships/tags" Target="../tags/tag426.xml" /><Relationship Id="rId30" Type="http://schemas.openxmlformats.org/officeDocument/2006/relationships/tags" Target="../tags/tag453.xml" /><Relationship Id="rId31" Type="http://schemas.openxmlformats.org/officeDocument/2006/relationships/tags" Target="../tags/tag454.xml" /><Relationship Id="rId32" Type="http://schemas.openxmlformats.org/officeDocument/2006/relationships/tags" Target="../tags/tag455.xml" /><Relationship Id="rId33" Type="http://schemas.openxmlformats.org/officeDocument/2006/relationships/tags" Target="../tags/tag456.xml" /><Relationship Id="rId34" Type="http://schemas.openxmlformats.org/officeDocument/2006/relationships/tags" Target="../tags/tag457.xml" /><Relationship Id="rId35" Type="http://schemas.openxmlformats.org/officeDocument/2006/relationships/tags" Target="../tags/tag458.xml" /><Relationship Id="rId36" Type="http://schemas.openxmlformats.org/officeDocument/2006/relationships/tags" Target="../tags/tag459.xml" /><Relationship Id="rId37" Type="http://schemas.openxmlformats.org/officeDocument/2006/relationships/image" Target="../media/image3.png" /><Relationship Id="rId38" Type="http://schemas.openxmlformats.org/officeDocument/2006/relationships/tags" Target="../tags/tag460.xml" /><Relationship Id="rId39" Type="http://schemas.openxmlformats.org/officeDocument/2006/relationships/tags" Target="../tags/tag461.xml" /><Relationship Id="rId4" Type="http://schemas.openxmlformats.org/officeDocument/2006/relationships/tags" Target="../tags/tag427.xml" /><Relationship Id="rId5" Type="http://schemas.openxmlformats.org/officeDocument/2006/relationships/tags" Target="../tags/tag428.xml" /><Relationship Id="rId6" Type="http://schemas.openxmlformats.org/officeDocument/2006/relationships/tags" Target="../tags/tag429.xml" /><Relationship Id="rId7" Type="http://schemas.openxmlformats.org/officeDocument/2006/relationships/tags" Target="../tags/tag430.xml" /><Relationship Id="rId8" Type="http://schemas.openxmlformats.org/officeDocument/2006/relationships/tags" Target="../tags/tag431.xml" /><Relationship Id="rId9" Type="http://schemas.openxmlformats.org/officeDocument/2006/relationships/tags" Target="../tags/tag43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70.xml" /><Relationship Id="rId2" Type="http://schemas.openxmlformats.org/officeDocument/2006/relationships/tags" Target="../tags/tag462.xml" /><Relationship Id="rId3" Type="http://schemas.openxmlformats.org/officeDocument/2006/relationships/tags" Target="../tags/tag463.xml" /><Relationship Id="rId4" Type="http://schemas.openxmlformats.org/officeDocument/2006/relationships/tags" Target="../tags/tag464.xml" /><Relationship Id="rId5" Type="http://schemas.openxmlformats.org/officeDocument/2006/relationships/tags" Target="../tags/tag465.xml" /><Relationship Id="rId6" Type="http://schemas.openxmlformats.org/officeDocument/2006/relationships/tags" Target="../tags/tag466.xml" /><Relationship Id="rId7" Type="http://schemas.openxmlformats.org/officeDocument/2006/relationships/tags" Target="../tags/tag467.xml" /><Relationship Id="rId8" Type="http://schemas.openxmlformats.org/officeDocument/2006/relationships/tags" Target="../tags/tag468.xml" /><Relationship Id="rId9" Type="http://schemas.openxmlformats.org/officeDocument/2006/relationships/tags" Target="../tags/tag46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71.xml" /><Relationship Id="rId3" Type="http://schemas.openxmlformats.org/officeDocument/2006/relationships/tags" Target="../tags/tag472.xml" /><Relationship Id="rId4" Type="http://schemas.openxmlformats.org/officeDocument/2006/relationships/tags" Target="../tags/tag473.xml" /><Relationship Id="rId5" Type="http://schemas.openxmlformats.org/officeDocument/2006/relationships/tags" Target="../tags/tag474.xml" /><Relationship Id="rId6" Type="http://schemas.openxmlformats.org/officeDocument/2006/relationships/tags" Target="../tags/tag47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84.xml" /><Relationship Id="rId11" Type="http://schemas.openxmlformats.org/officeDocument/2006/relationships/tags" Target="../tags/tag485.xml" /><Relationship Id="rId12" Type="http://schemas.openxmlformats.org/officeDocument/2006/relationships/tags" Target="../tags/tag486.xml" /><Relationship Id="rId13" Type="http://schemas.openxmlformats.org/officeDocument/2006/relationships/tags" Target="../tags/tag487.xml" /><Relationship Id="rId14" Type="http://schemas.openxmlformats.org/officeDocument/2006/relationships/tags" Target="../tags/tag488.xml" /><Relationship Id="rId15" Type="http://schemas.openxmlformats.org/officeDocument/2006/relationships/tags" Target="../tags/tag489.xml" /><Relationship Id="rId16" Type="http://schemas.openxmlformats.org/officeDocument/2006/relationships/tags" Target="../tags/tag490.xml" /><Relationship Id="rId17" Type="http://schemas.openxmlformats.org/officeDocument/2006/relationships/tags" Target="../tags/tag491.xml" /><Relationship Id="rId18" Type="http://schemas.openxmlformats.org/officeDocument/2006/relationships/tags" Target="../tags/tag492.xml" /><Relationship Id="rId19" Type="http://schemas.openxmlformats.org/officeDocument/2006/relationships/tags" Target="../tags/tag493.xml" /><Relationship Id="rId2" Type="http://schemas.openxmlformats.org/officeDocument/2006/relationships/tags" Target="../tags/tag476.xml" /><Relationship Id="rId20" Type="http://schemas.openxmlformats.org/officeDocument/2006/relationships/tags" Target="../tags/tag494.xml" /><Relationship Id="rId3" Type="http://schemas.openxmlformats.org/officeDocument/2006/relationships/tags" Target="../tags/tag477.xml" /><Relationship Id="rId4" Type="http://schemas.openxmlformats.org/officeDocument/2006/relationships/tags" Target="../tags/tag478.xml" /><Relationship Id="rId5" Type="http://schemas.openxmlformats.org/officeDocument/2006/relationships/tags" Target="../tags/tag479.xml" /><Relationship Id="rId6" Type="http://schemas.openxmlformats.org/officeDocument/2006/relationships/tags" Target="../tags/tag480.xml" /><Relationship Id="rId7" Type="http://schemas.openxmlformats.org/officeDocument/2006/relationships/tags" Target="../tags/tag481.xml" /><Relationship Id="rId8" Type="http://schemas.openxmlformats.org/officeDocument/2006/relationships/tags" Target="../tags/tag482.xml" /><Relationship Id="rId9" Type="http://schemas.openxmlformats.org/officeDocument/2006/relationships/tags" Target="../tags/tag48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03.xml" /><Relationship Id="rId11" Type="http://schemas.openxmlformats.org/officeDocument/2006/relationships/tags" Target="../tags/tag504.xml" /><Relationship Id="rId12" Type="http://schemas.openxmlformats.org/officeDocument/2006/relationships/tags" Target="../tags/tag505.xml" /><Relationship Id="rId13" Type="http://schemas.openxmlformats.org/officeDocument/2006/relationships/tags" Target="../tags/tag506.xml" /><Relationship Id="rId14" Type="http://schemas.openxmlformats.org/officeDocument/2006/relationships/tags" Target="../tags/tag507.xml" /><Relationship Id="rId15" Type="http://schemas.openxmlformats.org/officeDocument/2006/relationships/tags" Target="../tags/tag508.xml" /><Relationship Id="rId16" Type="http://schemas.openxmlformats.org/officeDocument/2006/relationships/tags" Target="../tags/tag509.xml" /><Relationship Id="rId17" Type="http://schemas.openxmlformats.org/officeDocument/2006/relationships/tags" Target="../tags/tag510.xml" /><Relationship Id="rId18" Type="http://schemas.openxmlformats.org/officeDocument/2006/relationships/tags" Target="../tags/tag511.xml" /><Relationship Id="rId19" Type="http://schemas.openxmlformats.org/officeDocument/2006/relationships/tags" Target="../tags/tag512.xml" /><Relationship Id="rId2" Type="http://schemas.openxmlformats.org/officeDocument/2006/relationships/tags" Target="../tags/tag495.xml" /><Relationship Id="rId3" Type="http://schemas.openxmlformats.org/officeDocument/2006/relationships/tags" Target="../tags/tag496.xml" /><Relationship Id="rId4" Type="http://schemas.openxmlformats.org/officeDocument/2006/relationships/tags" Target="../tags/tag497.xml" /><Relationship Id="rId5" Type="http://schemas.openxmlformats.org/officeDocument/2006/relationships/tags" Target="../tags/tag498.xml" /><Relationship Id="rId6" Type="http://schemas.openxmlformats.org/officeDocument/2006/relationships/tags" Target="../tags/tag499.xml" /><Relationship Id="rId7" Type="http://schemas.openxmlformats.org/officeDocument/2006/relationships/tags" Target="../tags/tag500.xml" /><Relationship Id="rId8" Type="http://schemas.openxmlformats.org/officeDocument/2006/relationships/tags" Target="../tags/tag501.xml" /><Relationship Id="rId9" Type="http://schemas.openxmlformats.org/officeDocument/2006/relationships/tags" Target="../tags/tag50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13.xml" /><Relationship Id="rId3" Type="http://schemas.openxmlformats.org/officeDocument/2006/relationships/tags" Target="../tags/tag514.xml" /><Relationship Id="rId4" Type="http://schemas.openxmlformats.org/officeDocument/2006/relationships/tags" Target="../tags/tag515.xml" /><Relationship Id="rId5" Type="http://schemas.openxmlformats.org/officeDocument/2006/relationships/tags" Target="../tags/tag5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25.xml" /><Relationship Id="rId11" Type="http://schemas.openxmlformats.org/officeDocument/2006/relationships/tags" Target="../tags/tag526.xml" /><Relationship Id="rId12" Type="http://schemas.openxmlformats.org/officeDocument/2006/relationships/tags" Target="../tags/tag527.xml" /><Relationship Id="rId13" Type="http://schemas.openxmlformats.org/officeDocument/2006/relationships/tags" Target="../tags/tag528.xml" /><Relationship Id="rId14" Type="http://schemas.openxmlformats.org/officeDocument/2006/relationships/tags" Target="../tags/tag529.xml" /><Relationship Id="rId15" Type="http://schemas.openxmlformats.org/officeDocument/2006/relationships/tags" Target="../tags/tag530.xml" /><Relationship Id="rId16" Type="http://schemas.openxmlformats.org/officeDocument/2006/relationships/tags" Target="../tags/tag531.xml" /><Relationship Id="rId17" Type="http://schemas.openxmlformats.org/officeDocument/2006/relationships/tags" Target="../tags/tag532.xml" /><Relationship Id="rId18" Type="http://schemas.openxmlformats.org/officeDocument/2006/relationships/tags" Target="../tags/tag533.xml" /><Relationship Id="rId2" Type="http://schemas.openxmlformats.org/officeDocument/2006/relationships/tags" Target="../tags/tag517.xml" /><Relationship Id="rId3" Type="http://schemas.openxmlformats.org/officeDocument/2006/relationships/tags" Target="../tags/tag518.xml" /><Relationship Id="rId4" Type="http://schemas.openxmlformats.org/officeDocument/2006/relationships/tags" Target="../tags/tag519.xml" /><Relationship Id="rId5" Type="http://schemas.openxmlformats.org/officeDocument/2006/relationships/tags" Target="../tags/tag520.xml" /><Relationship Id="rId6" Type="http://schemas.openxmlformats.org/officeDocument/2006/relationships/tags" Target="../tags/tag521.xml" /><Relationship Id="rId7" Type="http://schemas.openxmlformats.org/officeDocument/2006/relationships/tags" Target="../tags/tag522.xml" /><Relationship Id="rId8" Type="http://schemas.openxmlformats.org/officeDocument/2006/relationships/tags" Target="../tags/tag523.xml" /><Relationship Id="rId9" Type="http://schemas.openxmlformats.org/officeDocument/2006/relationships/tags" Target="../tags/tag52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42.xml" /><Relationship Id="rId11" Type="http://schemas.openxmlformats.org/officeDocument/2006/relationships/tags" Target="../tags/tag543.xml" /><Relationship Id="rId12" Type="http://schemas.openxmlformats.org/officeDocument/2006/relationships/tags" Target="../tags/tag544.xml" /><Relationship Id="rId2" Type="http://schemas.openxmlformats.org/officeDocument/2006/relationships/tags" Target="../tags/tag534.xml" /><Relationship Id="rId3" Type="http://schemas.openxmlformats.org/officeDocument/2006/relationships/tags" Target="../tags/tag535.xml" /><Relationship Id="rId4" Type="http://schemas.openxmlformats.org/officeDocument/2006/relationships/tags" Target="../tags/tag536.xml" /><Relationship Id="rId5" Type="http://schemas.openxmlformats.org/officeDocument/2006/relationships/tags" Target="../tags/tag537.xml" /><Relationship Id="rId6" Type="http://schemas.openxmlformats.org/officeDocument/2006/relationships/tags" Target="../tags/tag538.xml" /><Relationship Id="rId7" Type="http://schemas.openxmlformats.org/officeDocument/2006/relationships/tags" Target="../tags/tag539.xml" /><Relationship Id="rId8" Type="http://schemas.openxmlformats.org/officeDocument/2006/relationships/tags" Target="../tags/tag540.xml" /><Relationship Id="rId9" Type="http://schemas.openxmlformats.org/officeDocument/2006/relationships/tags" Target="../tags/tag54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45.xml" /><Relationship Id="rId3" Type="http://schemas.openxmlformats.org/officeDocument/2006/relationships/tags" Target="../tags/tag546.xml" /><Relationship Id="rId4" Type="http://schemas.openxmlformats.org/officeDocument/2006/relationships/tags" Target="../tags/tag547.xml" /><Relationship Id="rId5" Type="http://schemas.openxmlformats.org/officeDocument/2006/relationships/tags" Target="../tags/tag548.xml" /><Relationship Id="rId6" Type="http://schemas.openxmlformats.org/officeDocument/2006/relationships/tags" Target="../tags/tag549.xml" /><Relationship Id="rId7" Type="http://schemas.openxmlformats.org/officeDocument/2006/relationships/tags" Target="../tags/tag550.xml" /><Relationship Id="rId8" Type="http://schemas.openxmlformats.org/officeDocument/2006/relationships/tags" Target="../tags/tag55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52.xml" /><Relationship Id="rId3" Type="http://schemas.openxmlformats.org/officeDocument/2006/relationships/tags" Target="../tags/tag553.xml" /><Relationship Id="rId4" Type="http://schemas.openxmlformats.org/officeDocument/2006/relationships/tags" Target="../tags/tag554.xml" /><Relationship Id="rId5" Type="http://schemas.openxmlformats.org/officeDocument/2006/relationships/tags" Target="../tags/tag555.xml" /><Relationship Id="rId6" Type="http://schemas.openxmlformats.org/officeDocument/2006/relationships/tags" Target="../tags/tag556.xml" /><Relationship Id="rId7" Type="http://schemas.openxmlformats.org/officeDocument/2006/relationships/tags" Target="../tags/tag557.xml" /><Relationship Id="rId8" Type="http://schemas.openxmlformats.org/officeDocument/2006/relationships/tags" Target="../tags/tag558.xml" /><Relationship Id="rId9" Type="http://schemas.openxmlformats.org/officeDocument/2006/relationships/tags" Target="../tags/tag55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60.xml" /><Relationship Id="rId3" Type="http://schemas.openxmlformats.org/officeDocument/2006/relationships/tags" Target="../tags/tag561.xml" /><Relationship Id="rId4" Type="http://schemas.openxmlformats.org/officeDocument/2006/relationships/tags" Target="../tags/tag562.xml" /><Relationship Id="rId5" Type="http://schemas.openxmlformats.org/officeDocument/2006/relationships/tags" Target="../tags/tag563.xml" /><Relationship Id="rId6" Type="http://schemas.openxmlformats.org/officeDocument/2006/relationships/tags" Target="../tags/tag564.xml" /><Relationship Id="rId7" Type="http://schemas.openxmlformats.org/officeDocument/2006/relationships/tags" Target="../tags/tag56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66.xml" /><Relationship Id="rId3" Type="http://schemas.openxmlformats.org/officeDocument/2006/relationships/tags" Target="../tags/tag567.xml" /><Relationship Id="rId4" Type="http://schemas.openxmlformats.org/officeDocument/2006/relationships/tags" Target="../tags/tag568.xml" /><Relationship Id="rId5" Type="http://schemas.openxmlformats.org/officeDocument/2006/relationships/tags" Target="../tags/tag569.xml" /><Relationship Id="rId6" Type="http://schemas.openxmlformats.org/officeDocument/2006/relationships/tags" Target="../tags/tag570.xml" /><Relationship Id="rId7" Type="http://schemas.openxmlformats.org/officeDocument/2006/relationships/tags" Target="../tags/tag57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72.xml" /><Relationship Id="rId3" Type="http://schemas.openxmlformats.org/officeDocument/2006/relationships/tags" Target="../tags/tag573.xml" /><Relationship Id="rId4" Type="http://schemas.openxmlformats.org/officeDocument/2006/relationships/tags" Target="../tags/tag574.xml" /><Relationship Id="rId5" Type="http://schemas.openxmlformats.org/officeDocument/2006/relationships/tags" Target="../tags/tag575.xml" /><Relationship Id="rId6" Type="http://schemas.openxmlformats.org/officeDocument/2006/relationships/tags" Target="../tags/tag576.xml" /><Relationship Id="rId7" Type="http://schemas.openxmlformats.org/officeDocument/2006/relationships/image" Target="../media/image4.png" /><Relationship Id="rId8" Type="http://schemas.openxmlformats.org/officeDocument/2006/relationships/tags" Target="../tags/tag577.xml" /><Relationship Id="rId9" Type="http://schemas.openxmlformats.org/officeDocument/2006/relationships/tags" Target="../tags/tag57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79.xml" /><Relationship Id="rId3" Type="http://schemas.openxmlformats.org/officeDocument/2006/relationships/tags" Target="../tags/tag580.xml" /><Relationship Id="rId4" Type="http://schemas.openxmlformats.org/officeDocument/2006/relationships/tags" Target="../tags/tag581.xml" /><Relationship Id="rId5" Type="http://schemas.openxmlformats.org/officeDocument/2006/relationships/tags" Target="../tags/tag582.xml" /><Relationship Id="rId6" Type="http://schemas.openxmlformats.org/officeDocument/2006/relationships/tags" Target="../tags/tag583.xml" /><Relationship Id="rId7" Type="http://schemas.openxmlformats.org/officeDocument/2006/relationships/tags" Target="../tags/tag58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tags" Target="../tags/tag588.xml" /><Relationship Id="rId4" Type="http://schemas.openxmlformats.org/officeDocument/2006/relationships/tags" Target="../tags/tag589.xml" /><Relationship Id="rId5" Type="http://schemas.openxmlformats.org/officeDocument/2006/relationships/tags" Target="../tags/tag590.xml" /><Relationship Id="rId6" Type="http://schemas.openxmlformats.org/officeDocument/2006/relationships/tags" Target="../tags/tag591.xml" /><Relationship Id="rId7" Type="http://schemas.openxmlformats.org/officeDocument/2006/relationships/tags" Target="../tags/tag592.xml" /><Relationship Id="rId8" Type="http://schemas.openxmlformats.org/officeDocument/2006/relationships/tags" Target="../tags/tag59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94.xml" /><Relationship Id="rId3" Type="http://schemas.openxmlformats.org/officeDocument/2006/relationships/tags" Target="../tags/tag595.xml" /><Relationship Id="rId4" Type="http://schemas.openxmlformats.org/officeDocument/2006/relationships/tags" Target="../tags/tag596.xml" /><Relationship Id="rId5" Type="http://schemas.openxmlformats.org/officeDocument/2006/relationships/tags" Target="../tags/tag597.xml" /><Relationship Id="rId6" Type="http://schemas.openxmlformats.org/officeDocument/2006/relationships/tags" Target="../tags/tag598.xml" /><Relationship Id="rId7" Type="http://schemas.openxmlformats.org/officeDocument/2006/relationships/tags" Target="../tags/tag599.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00.xml" /><Relationship Id="rId3" Type="http://schemas.openxmlformats.org/officeDocument/2006/relationships/tags" Target="../tags/tag601.xml" /><Relationship Id="rId4" Type="http://schemas.openxmlformats.org/officeDocument/2006/relationships/tags" Target="../tags/tag602.xml" /><Relationship Id="rId5" Type="http://schemas.openxmlformats.org/officeDocument/2006/relationships/tags" Target="../tags/tag603.xml" /><Relationship Id="rId6" Type="http://schemas.openxmlformats.org/officeDocument/2006/relationships/tags" Target="../tags/tag604.xml" /><Relationship Id="rId7" Type="http://schemas.openxmlformats.org/officeDocument/2006/relationships/tags" Target="../tags/tag605.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614.xml" /><Relationship Id="rId11" Type="http://schemas.openxmlformats.org/officeDocument/2006/relationships/tags" Target="../tags/tag615.xml" /><Relationship Id="rId12" Type="http://schemas.openxmlformats.org/officeDocument/2006/relationships/tags" Target="../tags/tag616.xml" /><Relationship Id="rId13" Type="http://schemas.openxmlformats.org/officeDocument/2006/relationships/tags" Target="../tags/tag617.xml" /><Relationship Id="rId14" Type="http://schemas.openxmlformats.org/officeDocument/2006/relationships/tags" Target="../tags/tag618.xml" /><Relationship Id="rId15" Type="http://schemas.openxmlformats.org/officeDocument/2006/relationships/tags" Target="../tags/tag619.xml" /><Relationship Id="rId16" Type="http://schemas.openxmlformats.org/officeDocument/2006/relationships/tags" Target="../tags/tag620.xml" /><Relationship Id="rId17" Type="http://schemas.openxmlformats.org/officeDocument/2006/relationships/tags" Target="../tags/tag621.xml" /><Relationship Id="rId18" Type="http://schemas.openxmlformats.org/officeDocument/2006/relationships/tags" Target="../tags/tag622.xml" /><Relationship Id="rId19" Type="http://schemas.openxmlformats.org/officeDocument/2006/relationships/tags" Target="../tags/tag623.xml" /><Relationship Id="rId2" Type="http://schemas.openxmlformats.org/officeDocument/2006/relationships/tags" Target="../tags/tag606.xml" /><Relationship Id="rId20" Type="http://schemas.openxmlformats.org/officeDocument/2006/relationships/tags" Target="../tags/tag624.xml" /><Relationship Id="rId21" Type="http://schemas.openxmlformats.org/officeDocument/2006/relationships/tags" Target="../tags/tag625.xml" /><Relationship Id="rId22" Type="http://schemas.openxmlformats.org/officeDocument/2006/relationships/tags" Target="../tags/tag626.xml" /><Relationship Id="rId23" Type="http://schemas.openxmlformats.org/officeDocument/2006/relationships/tags" Target="../tags/tag627.xml" /><Relationship Id="rId24" Type="http://schemas.openxmlformats.org/officeDocument/2006/relationships/tags" Target="../tags/tag628.xml" /><Relationship Id="rId3" Type="http://schemas.openxmlformats.org/officeDocument/2006/relationships/tags" Target="../tags/tag607.xml" /><Relationship Id="rId4" Type="http://schemas.openxmlformats.org/officeDocument/2006/relationships/tags" Target="../tags/tag608.xml" /><Relationship Id="rId5" Type="http://schemas.openxmlformats.org/officeDocument/2006/relationships/tags" Target="../tags/tag609.xml" /><Relationship Id="rId6" Type="http://schemas.openxmlformats.org/officeDocument/2006/relationships/tags" Target="../tags/tag610.xml" /><Relationship Id="rId7" Type="http://schemas.openxmlformats.org/officeDocument/2006/relationships/tags" Target="../tags/tag611.xml" /><Relationship Id="rId8" Type="http://schemas.openxmlformats.org/officeDocument/2006/relationships/tags" Target="../tags/tag612.xml" /><Relationship Id="rId9" Type="http://schemas.openxmlformats.org/officeDocument/2006/relationships/tags" Target="../tags/tag6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29.xml" /><Relationship Id="rId3" Type="http://schemas.openxmlformats.org/officeDocument/2006/relationships/tags" Target="../tags/tag630.xml" /><Relationship Id="rId4" Type="http://schemas.openxmlformats.org/officeDocument/2006/relationships/tags" Target="../tags/tag631.xml" /><Relationship Id="rId5" Type="http://schemas.openxmlformats.org/officeDocument/2006/relationships/tags" Target="../tags/tag632.xml" /><Relationship Id="rId6" Type="http://schemas.openxmlformats.org/officeDocument/2006/relationships/tags" Target="../tags/tag63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34.xml" /><Relationship Id="rId3" Type="http://schemas.openxmlformats.org/officeDocument/2006/relationships/tags" Target="../tags/tag635.xml" /><Relationship Id="rId4" Type="http://schemas.openxmlformats.org/officeDocument/2006/relationships/tags" Target="../tags/tag636.xml" /><Relationship Id="rId5" Type="http://schemas.openxmlformats.org/officeDocument/2006/relationships/tags" Target="../tags/tag637.xml" /><Relationship Id="rId6" Type="http://schemas.openxmlformats.org/officeDocument/2006/relationships/tags" Target="../tags/tag638.xml" /><Relationship Id="rId7" Type="http://schemas.openxmlformats.org/officeDocument/2006/relationships/tags" Target="../tags/tag639.xml" /><Relationship Id="rId8" Type="http://schemas.openxmlformats.org/officeDocument/2006/relationships/tags" Target="../tags/tag640.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41.xml" /><Relationship Id="rId3" Type="http://schemas.openxmlformats.org/officeDocument/2006/relationships/tags" Target="../tags/tag642.xml" /><Relationship Id="rId4" Type="http://schemas.openxmlformats.org/officeDocument/2006/relationships/tags" Target="../tags/tag643.xml" /><Relationship Id="rId5" Type="http://schemas.openxmlformats.org/officeDocument/2006/relationships/tags" Target="../tags/tag644.xml" /><Relationship Id="rId6" Type="http://schemas.openxmlformats.org/officeDocument/2006/relationships/tags" Target="../tags/tag645.xml" /><Relationship Id="rId7" Type="http://schemas.openxmlformats.org/officeDocument/2006/relationships/tags" Target="../tags/tag646.xml" /><Relationship Id="rId8" Type="http://schemas.openxmlformats.org/officeDocument/2006/relationships/tags" Target="../tags/tag647.xml" /><Relationship Id="rId9" Type="http://schemas.openxmlformats.org/officeDocument/2006/relationships/tags" Target="../tags/tag648.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49.xml" /><Relationship Id="rId3" Type="http://schemas.openxmlformats.org/officeDocument/2006/relationships/tags" Target="../tags/tag650.xml" /><Relationship Id="rId4" Type="http://schemas.openxmlformats.org/officeDocument/2006/relationships/tags" Target="../tags/tag651.xml" /><Relationship Id="rId5" Type="http://schemas.openxmlformats.org/officeDocument/2006/relationships/tags" Target="../tags/tag65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53.xml" /><Relationship Id="rId3" Type="http://schemas.openxmlformats.org/officeDocument/2006/relationships/tags" Target="../tags/tag654.xml" /><Relationship Id="rId4" Type="http://schemas.openxmlformats.org/officeDocument/2006/relationships/tags" Target="../tags/tag655.xml" /><Relationship Id="rId5" Type="http://schemas.openxmlformats.org/officeDocument/2006/relationships/tags" Target="../tags/tag656.xml" /><Relationship Id="rId6" Type="http://schemas.openxmlformats.org/officeDocument/2006/relationships/tags" Target="../tags/tag657.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58.xml" /><Relationship Id="rId3" Type="http://schemas.openxmlformats.org/officeDocument/2006/relationships/tags" Target="../tags/tag659.xml" /><Relationship Id="rId4" Type="http://schemas.openxmlformats.org/officeDocument/2006/relationships/tags" Target="../tags/tag660.xml" /><Relationship Id="rId5" Type="http://schemas.openxmlformats.org/officeDocument/2006/relationships/tags" Target="../tags/tag661.xml" /><Relationship Id="rId6" Type="http://schemas.openxmlformats.org/officeDocument/2006/relationships/tags" Target="../tags/tag662.xml" /><Relationship Id="rId7" Type="http://schemas.openxmlformats.org/officeDocument/2006/relationships/tags" Target="../tags/tag66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64.xml" /><Relationship Id="rId3" Type="http://schemas.openxmlformats.org/officeDocument/2006/relationships/tags" Target="../tags/tag665.xml" /><Relationship Id="rId4" Type="http://schemas.openxmlformats.org/officeDocument/2006/relationships/tags" Target="../tags/tag666.xml" /><Relationship Id="rId5" Type="http://schemas.openxmlformats.org/officeDocument/2006/relationships/tags" Target="../tags/tag667.xml" /><Relationship Id="rId6" Type="http://schemas.openxmlformats.org/officeDocument/2006/relationships/tags" Target="../tags/tag668.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69.xml" /><Relationship Id="rId3" Type="http://schemas.openxmlformats.org/officeDocument/2006/relationships/tags" Target="../tags/tag670.xml" /><Relationship Id="rId4" Type="http://schemas.openxmlformats.org/officeDocument/2006/relationships/tags" Target="../tags/tag671.xml" /><Relationship Id="rId5" Type="http://schemas.openxmlformats.org/officeDocument/2006/relationships/tags" Target="../tags/tag672.xml" /><Relationship Id="rId6" Type="http://schemas.openxmlformats.org/officeDocument/2006/relationships/tags" Target="../tags/tag67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674.xml" /><Relationship Id="rId3" Type="http://schemas.openxmlformats.org/officeDocument/2006/relationships/tags" Target="../tags/tag675.xml" /><Relationship Id="rId4" Type="http://schemas.openxmlformats.org/officeDocument/2006/relationships/hyperlink" Target="https://d.book118.com/87522312322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0" name="圆角矩形 4" title=""/>
          <p:cNvSpPr/>
          <p:nvPr>
            <p:custDataLst>
              <p:tags r:id="rId3"/>
            </p:custDataLst>
          </p:nvPr>
        </p:nvSpPr>
        <p:spPr>
          <a:xfrm>
            <a:off x="1677598" y="558803"/>
            <a:ext cx="7855858" cy="533948"/>
          </a:xfrm>
          <a:prstGeom prst="rect">
            <a:avLst/>
          </a:prstGeom>
          <a:solidFill>
            <a:srgbClr val="C00000"/>
          </a:solidFill>
          <a:ln>
            <a:noFill/>
          </a:ln>
        </p:spPr>
        <p:style>
          <a:lnRef idx="0">
            <a:scrgbClr r="0" g="0" b="0"/>
          </a:lnRef>
          <a:fillRef idx="0">
            <a:scrgbClr r="0" g="0" b="0"/>
          </a:fillRef>
          <a:effectRef idx="0">
            <a:scrgbClr r="0" g="0" b="0"/>
          </a:effectRef>
          <a:fontRef idx="minor">
            <a:schemeClr val="lt1"/>
          </a:fontRef>
        </p:style>
        <p:txBody>
          <a:bodyPr lIns="74234" tIns="74234" rIns="74234" bIns="74234"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866140" eaLnBrk="0" fontAlgn="base" hangingPunct="0">
              <a:spcBef>
                <a:spcPct val="0"/>
              </a:spcBef>
              <a:spcAft>
                <a:spcPct val="0"/>
              </a:spcAft>
              <a:defRPr/>
            </a:pPr>
            <a:r>
              <a:rPr lang="en-US" altLang="zh-CN"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法律与生活</a:t>
            </a:r>
            <a:r>
              <a:rPr lang="zh-CN" altLang="en-US" sz="3505" b="1">
                <a:solidFill>
                  <a:schemeClr val="bg1"/>
                </a:solidFill>
                <a:latin typeface="微软雅黑" panose="020b0503020204020204" pitchFamily="34" charset="-122"/>
                <a:ea typeface="微软雅黑" panose="020b0503020204020204" pitchFamily="34" charset="-122"/>
              </a:rPr>
              <a:t>模块知识逻辑体系</a:t>
            </a:r>
          </a:p>
        </p:txBody>
      </p:sp>
      <p:sp>
        <p:nvSpPr>
          <p:cNvPr id="2" name="Rectangle 2" title=""/>
          <p:cNvSpPr txBox="1">
            <a:spLocks noChangeArrowheads="1"/>
          </p:cNvSpPr>
          <p:nvPr>
            <p:custDataLst>
              <p:tags r:id="rId4"/>
            </p:custDataLst>
          </p:nvPr>
        </p:nvSpPr>
        <p:spPr>
          <a:xfrm>
            <a:off x="1354455" y="1406525"/>
            <a:ext cx="8783955" cy="525145"/>
          </a:xfrm>
          <a:prstGeom prst="rect">
            <a:avLst/>
          </a:prstGeom>
          <a:no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l" defTabSz="914400" rtl="0" eaLnBrk="0" fontAlgn="base" latinLnBrk="0" hangingPunct="0">
              <a:lnSpc>
                <a:spcPct val="100000"/>
              </a:lnSpc>
              <a:spcBef>
                <a:spcPct val="20000"/>
              </a:spcBef>
              <a:spcAft>
                <a:spcPct val="0"/>
              </a:spcAft>
              <a:buClr>
                <a:schemeClr val="accent1"/>
              </a:buClr>
              <a:buSzPct val="65000"/>
              <a:buFont typeface="Wingdings" panose="05000000000000000000" pitchFamily="2" charset="2"/>
              <a:buNone/>
              <a:defRPr/>
            </a:pPr>
            <a:r>
              <a:rPr kumimoji="0" lang="zh-CN" altLang="en-US" sz="32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本册教材内容是围绕</a:t>
            </a:r>
            <a:r>
              <a:rPr kumimoji="0" lang="zh-CN" altLang="en-US" sz="3200" b="1"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“民事权利与义务”</a:t>
            </a:r>
            <a:r>
              <a:rPr kumimoji="0" lang="zh-CN" altLang="en-US" sz="32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展开的</a:t>
            </a:r>
          </a:p>
        </p:txBody>
      </p:sp>
      <p:sp>
        <p:nvSpPr>
          <p:cNvPr id="8" name="圆角矩形 7" title=""/>
          <p:cNvSpPr/>
          <p:nvPr>
            <p:custDataLst>
              <p:tags r:id="rId5"/>
            </p:custDataLst>
          </p:nvPr>
        </p:nvSpPr>
        <p:spPr>
          <a:xfrm>
            <a:off x="2708275" y="4285615"/>
            <a:ext cx="2156460" cy="1286510"/>
          </a:xfrm>
          <a:prstGeom prst="round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3600" b="1">
              <a:solidFill>
                <a:schemeClr val="tx1"/>
              </a:solidFill>
              <a:latin typeface="微软雅黑" panose="020b0503020204020204" pitchFamily="34" charset="-122"/>
              <a:ea typeface="微软雅黑" panose="020b0503020204020204" pitchFamily="34" charset="-122"/>
            </a:endParaRPr>
          </a:p>
        </p:txBody>
      </p:sp>
      <p:sp>
        <p:nvSpPr>
          <p:cNvPr id="5" name="文本框 4" title=""/>
          <p:cNvSpPr txBox="1"/>
          <p:nvPr>
            <p:custDataLst>
              <p:tags r:id="rId6"/>
            </p:custDataLst>
          </p:nvPr>
        </p:nvSpPr>
        <p:spPr>
          <a:xfrm>
            <a:off x="2708275" y="4269105"/>
            <a:ext cx="2047240" cy="1322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sym typeface="+mn-ea"/>
              </a:rPr>
              <a:t>《民法典》规定的</a:t>
            </a:r>
            <a:r>
              <a:rPr lang="zh-CN" altLang="en-US" sz="2000" b="1">
                <a:solidFill>
                  <a:srgbClr val="FF0000"/>
                </a:solidFill>
                <a:latin typeface="微软雅黑" panose="020b0503020204020204" pitchFamily="34" charset="-122"/>
                <a:ea typeface="微软雅黑" panose="020b0503020204020204" pitchFamily="34" charset="-122"/>
                <a:sym typeface="+mn-ea"/>
              </a:rPr>
              <a:t>婚姻与家庭</a:t>
            </a:r>
            <a:r>
              <a:rPr lang="zh-CN" altLang="en-US" sz="2000" b="1">
                <a:solidFill>
                  <a:schemeClr val="tx1"/>
                </a:solidFill>
                <a:latin typeface="微软雅黑" panose="020b0503020204020204" pitchFamily="34" charset="-122"/>
                <a:ea typeface="微软雅黑" panose="020b0503020204020204" pitchFamily="34" charset="-122"/>
                <a:sym typeface="+mn-ea"/>
              </a:rPr>
              <a:t>中的民事主体的权利与义务</a:t>
            </a:r>
          </a:p>
        </p:txBody>
      </p:sp>
      <p:sp>
        <p:nvSpPr>
          <p:cNvPr id="6" name="圆角矩形 5" title=""/>
          <p:cNvSpPr/>
          <p:nvPr>
            <p:custDataLst>
              <p:tags r:id="rId7"/>
            </p:custDataLst>
          </p:nvPr>
        </p:nvSpPr>
        <p:spPr>
          <a:xfrm>
            <a:off x="2708275" y="2379345"/>
            <a:ext cx="2151380" cy="1322070"/>
          </a:xfrm>
          <a:prstGeom prst="round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3600" b="1">
              <a:solidFill>
                <a:schemeClr val="tx1"/>
              </a:solidFill>
              <a:latin typeface="微软雅黑" panose="020b0503020204020204" pitchFamily="34" charset="-122"/>
              <a:ea typeface="微软雅黑" panose="020b0503020204020204" pitchFamily="34" charset="-122"/>
            </a:endParaRPr>
          </a:p>
        </p:txBody>
      </p:sp>
      <p:sp>
        <p:nvSpPr>
          <p:cNvPr id="7" name="文本框 6" title=""/>
          <p:cNvSpPr txBox="1"/>
          <p:nvPr>
            <p:custDataLst>
              <p:tags r:id="rId8"/>
            </p:custDataLst>
          </p:nvPr>
        </p:nvSpPr>
        <p:spPr>
          <a:xfrm>
            <a:off x="2872105" y="2476500"/>
            <a:ext cx="1823085" cy="141224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sym typeface="+mn-ea"/>
              </a:rPr>
              <a:t>《民法典》规定的</a:t>
            </a:r>
            <a:r>
              <a:rPr lang="zh-CN" altLang="en-US" sz="2000" b="1">
                <a:solidFill>
                  <a:srgbClr val="FF0000"/>
                </a:solidFill>
                <a:latin typeface="微软雅黑" panose="020b0503020204020204" pitchFamily="34" charset="-122"/>
                <a:ea typeface="微软雅黑" panose="020b0503020204020204" pitchFamily="34" charset="-122"/>
                <a:sym typeface="+mn-ea"/>
              </a:rPr>
              <a:t>自然人</a:t>
            </a:r>
            <a:r>
              <a:rPr lang="zh-CN" altLang="en-US" sz="2000" b="1">
                <a:solidFill>
                  <a:schemeClr val="tx1"/>
                </a:solidFill>
                <a:latin typeface="微软雅黑" panose="020b0503020204020204" pitchFamily="34" charset="-122"/>
                <a:ea typeface="微软雅黑" panose="020b0503020204020204" pitchFamily="34" charset="-122"/>
                <a:sym typeface="+mn-ea"/>
              </a:rPr>
              <a:t>的权利与义务</a:t>
            </a:r>
          </a:p>
        </p:txBody>
      </p:sp>
      <p:sp>
        <p:nvSpPr>
          <p:cNvPr id="10" name="圆角矩形 9" title=""/>
          <p:cNvSpPr/>
          <p:nvPr>
            <p:custDataLst>
              <p:tags r:id="rId9"/>
            </p:custDataLst>
          </p:nvPr>
        </p:nvSpPr>
        <p:spPr>
          <a:xfrm>
            <a:off x="6861175" y="4289425"/>
            <a:ext cx="2012315" cy="1411605"/>
          </a:xfrm>
          <a:prstGeom prst="round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3600" b="1">
              <a:solidFill>
                <a:schemeClr val="tx1"/>
              </a:solidFill>
              <a:latin typeface="微软雅黑" panose="020b0503020204020204" pitchFamily="34" charset="-122"/>
              <a:ea typeface="微软雅黑" panose="020b0503020204020204" pitchFamily="34" charset="-122"/>
            </a:endParaRPr>
          </a:p>
        </p:txBody>
      </p:sp>
      <p:sp>
        <p:nvSpPr>
          <p:cNvPr id="11" name="文本框 10" title=""/>
          <p:cNvSpPr txBox="1"/>
          <p:nvPr>
            <p:custDataLst>
              <p:tags r:id="rId10"/>
            </p:custDataLst>
          </p:nvPr>
        </p:nvSpPr>
        <p:spPr>
          <a:xfrm>
            <a:off x="7030720" y="4349115"/>
            <a:ext cx="1691640" cy="1322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sym typeface="+mn-ea"/>
              </a:rPr>
              <a:t>民事主体的</a:t>
            </a:r>
            <a:r>
              <a:rPr lang="zh-CN" altLang="en-US" sz="2000" b="1">
                <a:solidFill>
                  <a:srgbClr val="FF0000"/>
                </a:solidFill>
                <a:latin typeface="微软雅黑" panose="020b0503020204020204" pitchFamily="34" charset="-122"/>
                <a:ea typeface="微软雅黑" panose="020b0503020204020204" pitchFamily="34" charset="-122"/>
                <a:sym typeface="+mn-ea"/>
              </a:rPr>
              <a:t>纠纷解决</a:t>
            </a:r>
            <a:r>
              <a:rPr lang="zh-CN" altLang="en-US" sz="2000" b="1">
                <a:solidFill>
                  <a:schemeClr val="tx1"/>
                </a:solidFill>
                <a:latin typeface="微软雅黑" panose="020b0503020204020204" pitchFamily="34" charset="-122"/>
                <a:ea typeface="微软雅黑" panose="020b0503020204020204" pitchFamily="34" charset="-122"/>
                <a:sym typeface="+mn-ea"/>
              </a:rPr>
              <a:t>和权利与义务的实现</a:t>
            </a:r>
          </a:p>
        </p:txBody>
      </p:sp>
      <p:sp>
        <p:nvSpPr>
          <p:cNvPr id="13" name="圆角矩形 12" title=""/>
          <p:cNvSpPr/>
          <p:nvPr>
            <p:custDataLst>
              <p:tags r:id="rId11"/>
            </p:custDataLst>
          </p:nvPr>
        </p:nvSpPr>
        <p:spPr>
          <a:xfrm>
            <a:off x="6861810" y="2385060"/>
            <a:ext cx="2011045" cy="1322705"/>
          </a:xfrm>
          <a:prstGeom prst="round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3600" b="1">
              <a:solidFill>
                <a:schemeClr val="tx1"/>
              </a:solidFill>
              <a:latin typeface="微软雅黑" panose="020b0503020204020204" pitchFamily="34" charset="-122"/>
              <a:ea typeface="微软雅黑" panose="020b0503020204020204" pitchFamily="34" charset="-122"/>
            </a:endParaRPr>
          </a:p>
        </p:txBody>
      </p:sp>
      <p:sp>
        <p:nvSpPr>
          <p:cNvPr id="15" name="文本框 14" title=""/>
          <p:cNvSpPr txBox="1"/>
          <p:nvPr>
            <p:custDataLst>
              <p:tags r:id="rId12"/>
            </p:custDataLst>
          </p:nvPr>
        </p:nvSpPr>
        <p:spPr>
          <a:xfrm>
            <a:off x="7030720" y="2411095"/>
            <a:ext cx="1835785" cy="1322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sym typeface="+mn-ea"/>
              </a:rPr>
              <a:t>《劳动法》等规定的</a:t>
            </a:r>
            <a:r>
              <a:rPr lang="zh-CN" altLang="en-US" sz="2000" b="1">
                <a:solidFill>
                  <a:srgbClr val="FF0000"/>
                </a:solidFill>
                <a:latin typeface="微软雅黑" panose="020b0503020204020204" pitchFamily="34" charset="-122"/>
                <a:ea typeface="微软雅黑" panose="020b0503020204020204" pitchFamily="34" charset="-122"/>
                <a:sym typeface="+mn-ea"/>
              </a:rPr>
              <a:t>劳动者和经营者</a:t>
            </a:r>
            <a:r>
              <a:rPr lang="zh-CN" altLang="en-US" sz="2000" b="1">
                <a:solidFill>
                  <a:schemeClr val="tx1"/>
                </a:solidFill>
                <a:latin typeface="微软雅黑" panose="020b0503020204020204" pitchFamily="34" charset="-122"/>
                <a:ea typeface="微软雅黑" panose="020b0503020204020204" pitchFamily="34" charset="-122"/>
                <a:sym typeface="+mn-ea"/>
              </a:rPr>
              <a:t>的权利与义务</a:t>
            </a:r>
          </a:p>
        </p:txBody>
      </p:sp>
      <p:sp>
        <p:nvSpPr>
          <p:cNvPr id="16" name="右箭头标注 15" title=""/>
          <p:cNvSpPr/>
          <p:nvPr>
            <p:custDataLst>
              <p:tags r:id="rId13"/>
            </p:custDataLst>
          </p:nvPr>
        </p:nvSpPr>
        <p:spPr>
          <a:xfrm>
            <a:off x="1757045" y="2379345"/>
            <a:ext cx="923925" cy="1353820"/>
          </a:xfrm>
          <a:prstGeom prst="rightArrowCallout">
            <a:avLst/>
          </a:prstGeom>
          <a:noFill/>
          <a:ln w="38100">
            <a:solidFill>
              <a:srgbClr val="C00000"/>
            </a:solidFill>
          </a:ln>
          <a:extLst>
            <a:ext uri="{909E8E84-426E-40DD-AFC4-6F175D3DCCD1}">
              <a14:hiddenFill xmlns:a14="http://schemas.microsoft.com/office/drawing/2010/main">
                <a:solidFill>
                  <a:srgbClr val="FF000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rPr>
              <a:t>第一单元</a:t>
            </a:r>
          </a:p>
        </p:txBody>
      </p:sp>
      <p:sp>
        <p:nvSpPr>
          <p:cNvPr id="17" name="右箭头标注 16" title=""/>
          <p:cNvSpPr/>
          <p:nvPr>
            <p:custDataLst>
              <p:tags r:id="rId14"/>
            </p:custDataLst>
          </p:nvPr>
        </p:nvSpPr>
        <p:spPr>
          <a:xfrm>
            <a:off x="1762760" y="4218940"/>
            <a:ext cx="923925" cy="1353820"/>
          </a:xfrm>
          <a:prstGeom prst="rightArrowCallout">
            <a:avLst/>
          </a:prstGeom>
          <a:noFill/>
          <a:ln w="38100">
            <a:solidFill>
              <a:srgbClr val="C00000"/>
            </a:solidFill>
          </a:ln>
          <a:extLst>
            <a:ext uri="{909E8E84-426E-40DD-AFC4-6F175D3DCCD1}">
              <a14:hiddenFill xmlns:a14="http://schemas.microsoft.com/office/drawing/2010/main">
                <a:solidFill>
                  <a:schemeClr val="bg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rPr>
              <a:t>第二单元</a:t>
            </a:r>
          </a:p>
        </p:txBody>
      </p:sp>
      <p:sp>
        <p:nvSpPr>
          <p:cNvPr id="18" name="左箭头标注 17" title=""/>
          <p:cNvSpPr/>
          <p:nvPr>
            <p:custDataLst>
              <p:tags r:id="rId15"/>
            </p:custDataLst>
          </p:nvPr>
        </p:nvSpPr>
        <p:spPr>
          <a:xfrm>
            <a:off x="8872855" y="2379345"/>
            <a:ext cx="821055" cy="1423670"/>
          </a:xfrm>
          <a:prstGeom prst="leftArrowCallout">
            <a:avLst/>
          </a:prstGeom>
          <a:noFill/>
          <a:ln w="38100">
            <a:solidFill>
              <a:srgbClr val="C00000"/>
            </a:solidFill>
          </a:ln>
          <a:extLst>
            <a:ext uri="{909E8E84-426E-40DD-AFC4-6F175D3DCCD1}">
              <a14:hiddenFill xmlns:a14="http://schemas.microsoft.com/office/drawing/2010/main">
                <a:solidFill>
                  <a:schemeClr val="bg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rPr>
              <a:t>第三单元</a:t>
            </a:r>
          </a:p>
        </p:txBody>
      </p:sp>
      <p:sp>
        <p:nvSpPr>
          <p:cNvPr id="19" name="左箭头标注 18" title=""/>
          <p:cNvSpPr/>
          <p:nvPr>
            <p:custDataLst>
              <p:tags r:id="rId16"/>
            </p:custDataLst>
          </p:nvPr>
        </p:nvSpPr>
        <p:spPr>
          <a:xfrm>
            <a:off x="8886825" y="4250690"/>
            <a:ext cx="821055" cy="1423670"/>
          </a:xfrm>
          <a:prstGeom prst="leftArrowCallout">
            <a:avLst/>
          </a:prstGeom>
          <a:solidFill>
            <a:srgbClr val="000000">
              <a:alpha val="0"/>
            </a:srgbClr>
          </a:solid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rPr>
              <a:t>第四单元</a:t>
            </a:r>
          </a:p>
        </p:txBody>
      </p:sp>
      <p:sp>
        <p:nvSpPr>
          <p:cNvPr id="20" name="椭圆 19" title=""/>
          <p:cNvSpPr/>
          <p:nvPr>
            <p:custDataLst>
              <p:tags r:id="rId17"/>
            </p:custDataLst>
          </p:nvPr>
        </p:nvSpPr>
        <p:spPr>
          <a:xfrm>
            <a:off x="4704080" y="3207385"/>
            <a:ext cx="2279650" cy="1563370"/>
          </a:xfrm>
          <a:prstGeom prst="ellipse">
            <a:avLst/>
          </a:prstGeom>
          <a:gradFill>
            <a:gsLst>
              <a:gs pos="0">
                <a:srgbClr val="E30000"/>
              </a:gs>
              <a:gs pos="100000">
                <a:srgbClr val="760303"/>
              </a:gs>
            </a:gsLst>
            <a:lin scaled="0"/>
          </a:gra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ea typeface="微软雅黑" panose="020b0503020204020204" pitchFamily="34" charset="-122"/>
              </a:rPr>
              <a:t>民事权利与义务</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300"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down)">
                                      <p:cBhvr>
                                        <p:cTn id="7" dur="3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pSp>
        <p:nvGrpSpPr>
          <p:cNvPr id="30" name="组合 29" title=""/>
          <p:cNvGrpSpPr/>
          <p:nvPr>
            <p:custDataLst>
              <p:tags r:id="rId4"/>
            </p:custDataLst>
          </p:nvPr>
        </p:nvGrpSpPr>
        <p:grpSpPr>
          <a:xfrm>
            <a:off x="1526916" y="812358"/>
            <a:ext cx="9939907" cy="5654569"/>
            <a:chOff x="1553732" y="405952"/>
            <a:chExt cx="7651191" cy="4352573"/>
          </a:xfrm>
        </p:grpSpPr>
        <p:sp>
          <p:nvSpPr>
            <p:cNvPr id="3" name="左大括号 2"/>
            <p:cNvSpPr/>
            <p:nvPr>
              <p:custDataLst>
                <p:tags r:id="rId5"/>
              </p:custDataLst>
            </p:nvPr>
          </p:nvSpPr>
          <p:spPr>
            <a:xfrm>
              <a:off x="1553732" y="1067456"/>
              <a:ext cx="417887" cy="3330373"/>
            </a:xfrm>
            <a:prstGeom prst="leftBrace">
              <a:avLst/>
            </a:prstGeom>
            <a:noFill/>
            <a:ln w="28575" cap="flat" cmpd="sng" algn="ctr">
              <a:solidFill>
                <a:schemeClr val="tx1"/>
              </a:solidFill>
              <a:prstDash val="solid"/>
              <a:round/>
              <a:headEnd type="none" w="med" len="med"/>
              <a:tailEnd type="none" w="med" len="med"/>
            </a:ln>
          </p:spPr>
          <p:txBody>
            <a:bodyPr vert="horz" wrap="square" lIns="118761" tIns="59381" rIns="118761" bIns="59381"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188085" fontAlgn="base">
                <a:spcBef>
                  <a:spcPct val="0"/>
                </a:spcBef>
                <a:spcAft>
                  <a:spcPct val="0"/>
                </a:spcAft>
              </a:pPr>
              <a:endParaRPr lang="zh-CN" altLang="en-US" sz="2340">
                <a:solidFill>
                  <a:srgbClr val="FFFF00"/>
                </a:solidFill>
                <a:latin typeface="黑体" panose="02010609060101010101" pitchFamily="49" charset="-122"/>
                <a:ea typeface="黑体" panose="02010609060101010101" pitchFamily="49" charset="-122"/>
              </a:endParaRPr>
            </a:p>
          </p:txBody>
        </p:sp>
        <p:sp>
          <p:nvSpPr>
            <p:cNvPr id="5" name="文本框 4"/>
            <p:cNvSpPr txBox="1"/>
            <p:nvPr>
              <p:custDataLst>
                <p:tags r:id="rId6"/>
              </p:custDataLst>
            </p:nvPr>
          </p:nvSpPr>
          <p:spPr>
            <a:xfrm>
              <a:off x="7835015" y="1313908"/>
              <a:ext cx="1156653" cy="500090"/>
            </a:xfrm>
            <a:prstGeom prst="rect">
              <a:avLst/>
            </a:prstGeom>
            <a:solidFill>
              <a:schemeClr val="accent6">
                <a:lumMod val="75000"/>
              </a:schemeClr>
            </a:solidFill>
            <a:ln w="28575" cmpd="sng">
              <a:noFill/>
              <a:prstDash val="solid"/>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40" b="1">
                  <a:solidFill>
                    <a:schemeClr val="bg1"/>
                  </a:solidFill>
                  <a:latin typeface="黑体" panose="02010609060101010101" pitchFamily="49" charset="-122"/>
                  <a:ea typeface="黑体" panose="02010609060101010101" pitchFamily="49" charset="-122"/>
                  <a:sym typeface="+mn-ea"/>
                </a:rPr>
                <a:t>民法</a:t>
              </a:r>
            </a:p>
          </p:txBody>
        </p:sp>
        <p:sp>
          <p:nvSpPr>
            <p:cNvPr id="18" name="矩形 17"/>
            <p:cNvSpPr/>
            <p:nvPr>
              <p:custDataLst>
                <p:tags r:id="rId7"/>
              </p:custDataLst>
            </p:nvPr>
          </p:nvSpPr>
          <p:spPr>
            <a:xfrm>
              <a:off x="4208349" y="405952"/>
              <a:ext cx="3323508" cy="1372553"/>
            </a:xfrm>
            <a:prstGeom prst="rect">
              <a:avLst/>
            </a:prstGeom>
            <a:solidFill>
              <a:schemeClr val="accent5">
                <a:lumMod val="20000"/>
                <a:lumOff val="80000"/>
              </a:schemeClr>
            </a:solidFill>
            <a:ln w="28575" cap="flat" cmpd="sng" algn="ctr">
              <a:noFill/>
              <a:prstDash val="solid"/>
              <a:round/>
              <a:headEnd type="none" w="med" len="med"/>
              <a:tailEnd type="none" w="med" len="med"/>
            </a:ln>
          </p:spPr>
          <p:txBody>
            <a:bodyPr vert="horz" wrap="square" lIns="118761" tIns="59381" rIns="118761" bIns="59381"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第一课</a:t>
              </a:r>
              <a:r>
                <a:rPr lang="en-US" altLang="zh-CN" sz="2340" b="1">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在生活中学民法用民法</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第二课 依法有效保护财产权</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第三课</a:t>
              </a:r>
              <a:r>
                <a:rPr lang="en-US" altLang="zh-CN" sz="2340" b="1">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订约履约</a:t>
              </a:r>
              <a:r>
                <a:rPr lang="en-US" altLang="zh-CN" sz="2340" b="1">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诚信为本</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第四课</a:t>
              </a:r>
              <a:r>
                <a:rPr lang="en-US" altLang="zh-CN" sz="2340" b="1">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侵权责任与权利界限</a:t>
              </a:r>
            </a:p>
          </p:txBody>
        </p:sp>
        <p:sp>
          <p:nvSpPr>
            <p:cNvPr id="19" name="矩形 18"/>
            <p:cNvSpPr/>
            <p:nvPr>
              <p:custDataLst>
                <p:tags r:id="rId8"/>
              </p:custDataLst>
            </p:nvPr>
          </p:nvSpPr>
          <p:spPr>
            <a:xfrm>
              <a:off x="4216445" y="1881721"/>
              <a:ext cx="3315411" cy="771525"/>
            </a:xfrm>
            <a:prstGeom prst="rect">
              <a:avLst/>
            </a:prstGeom>
            <a:solidFill>
              <a:schemeClr val="accent5">
                <a:lumMod val="20000"/>
                <a:lumOff val="80000"/>
              </a:schemeClr>
            </a:solidFill>
            <a:ln w="28575" cap="flat" cmpd="sng" algn="ctr">
              <a:noFill/>
              <a:prstDash val="solid"/>
              <a:round/>
              <a:headEnd type="none" w="med" len="med"/>
              <a:tailEnd type="none" w="med" len="med"/>
            </a:ln>
          </p:spPr>
          <p:txBody>
            <a:bodyPr vert="horz" wrap="square" lIns="118761" tIns="59381" rIns="118761" bIns="59381"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第五课 在和睦家庭中成长</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第六课 珍惜婚姻关系</a:t>
              </a:r>
            </a:p>
          </p:txBody>
        </p:sp>
        <p:sp>
          <p:nvSpPr>
            <p:cNvPr id="20" name="矩形 19"/>
            <p:cNvSpPr/>
            <p:nvPr>
              <p:custDataLst>
                <p:tags r:id="rId9"/>
              </p:custDataLst>
            </p:nvPr>
          </p:nvSpPr>
          <p:spPr>
            <a:xfrm>
              <a:off x="4289312" y="2853049"/>
              <a:ext cx="3089910" cy="814388"/>
            </a:xfrm>
            <a:prstGeom prst="rect">
              <a:avLst/>
            </a:prstGeom>
            <a:solidFill>
              <a:schemeClr val="accent4">
                <a:lumMod val="20000"/>
                <a:lumOff val="80000"/>
              </a:schemeClr>
            </a:solidFill>
            <a:ln w="28575" cap="flat" cmpd="sng" algn="ctr">
              <a:noFill/>
              <a:prstDash val="solid"/>
              <a:round/>
              <a:headEnd type="none" w="med" len="med"/>
              <a:tailEnd type="none" w="med" len="med"/>
            </a:ln>
          </p:spPr>
          <p:txBody>
            <a:bodyPr vert="horz" wrap="square" lIns="118761" tIns="59381" rIns="118761" bIns="59381"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第七课 做个明白的劳动者</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第八课 自主创业与诚信经营</a:t>
              </a:r>
              <a:endParaRPr lang="zh-CN" altLang="en-US" sz="2080" b="1">
                <a:latin typeface="黑体" panose="02010609060101010101" pitchFamily="49" charset="-122"/>
                <a:ea typeface="黑体" panose="02010609060101010101" pitchFamily="49" charset="-122"/>
                <a:cs typeface="黑体" panose="02010609060101010101" pitchFamily="49" charset="-122"/>
              </a:endParaRPr>
            </a:p>
          </p:txBody>
        </p:sp>
        <p:sp>
          <p:nvSpPr>
            <p:cNvPr id="22" name="矩形 21"/>
            <p:cNvSpPr/>
            <p:nvPr>
              <p:custDataLst>
                <p:tags r:id="rId10"/>
              </p:custDataLst>
            </p:nvPr>
          </p:nvSpPr>
          <p:spPr>
            <a:xfrm>
              <a:off x="4294551" y="3954139"/>
              <a:ext cx="3132296" cy="804386"/>
            </a:xfrm>
            <a:prstGeom prst="rect">
              <a:avLst/>
            </a:prstGeom>
            <a:solidFill>
              <a:schemeClr val="bg2">
                <a:lumMod val="85000"/>
              </a:schemeClr>
            </a:solidFill>
            <a:ln w="28575" cap="flat" cmpd="sng" algn="ctr">
              <a:noFill/>
              <a:prstDash val="solid"/>
              <a:round/>
              <a:headEnd type="none" w="med" len="med"/>
              <a:tailEnd type="none" w="med" len="med"/>
            </a:ln>
          </p:spPr>
          <p:txBody>
            <a:bodyPr vert="horz" wrap="square" lIns="118761" tIns="59381" rIns="118761" bIns="59381"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第九课 纠纷的多元解决方式</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第十课 诉讼实现公平正义</a:t>
              </a:r>
            </a:p>
          </p:txBody>
        </p:sp>
        <p:sp>
          <p:nvSpPr>
            <p:cNvPr id="26" name="右大括号 25"/>
            <p:cNvSpPr/>
            <p:nvPr>
              <p:custDataLst>
                <p:tags r:id="rId11"/>
              </p:custDataLst>
            </p:nvPr>
          </p:nvSpPr>
          <p:spPr>
            <a:xfrm>
              <a:off x="7560073" y="651056"/>
              <a:ext cx="244984" cy="1825794"/>
            </a:xfrm>
            <a:prstGeom prst="rightBrace">
              <a:avLst>
                <a:gd name="adj1" fmla="val 84975"/>
                <a:gd name="adj2" fmla="val 50667"/>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2340">
                <a:latin typeface="黑体" panose="02010609060101010101" pitchFamily="49" charset="-122"/>
                <a:ea typeface="黑体" panose="02010609060101010101" pitchFamily="49" charset="-122"/>
              </a:endParaRPr>
            </a:p>
          </p:txBody>
        </p:sp>
        <p:cxnSp>
          <p:nvCxnSpPr>
            <p:cNvPr id="28" name="直接连接符 27"/>
            <p:cNvCxnSpPr/>
            <p:nvPr>
              <p:custDataLst>
                <p:tags r:id="rId12"/>
              </p:custDataLst>
            </p:nvPr>
          </p:nvCxnSpPr>
          <p:spPr>
            <a:xfrm>
              <a:off x="3677294" y="1065551"/>
              <a:ext cx="529114" cy="1905"/>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custDataLst>
                <p:tags r:id="rId13"/>
              </p:custDataLst>
            </p:nvPr>
          </p:nvCxnSpPr>
          <p:spPr>
            <a:xfrm>
              <a:off x="3712931" y="2258635"/>
              <a:ext cx="475297" cy="2858"/>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custDataLst>
                <p:tags r:id="rId14"/>
              </p:custDataLst>
            </p:nvPr>
          </p:nvCxnSpPr>
          <p:spPr>
            <a:xfrm flipV="1">
              <a:off x="3720255" y="3156421"/>
              <a:ext cx="520065" cy="8096"/>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custDataLst>
                <p:tags r:id="rId15"/>
              </p:custDataLst>
            </p:nvPr>
          </p:nvCxnSpPr>
          <p:spPr>
            <a:xfrm>
              <a:off x="3720392" y="4263947"/>
              <a:ext cx="501967" cy="476"/>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39" name="文本框 38"/>
            <p:cNvSpPr txBox="1"/>
            <p:nvPr>
              <p:custDataLst>
                <p:tags r:id="rId16"/>
              </p:custDataLst>
            </p:nvPr>
          </p:nvSpPr>
          <p:spPr>
            <a:xfrm>
              <a:off x="7775484" y="2894808"/>
              <a:ext cx="1369908" cy="500090"/>
            </a:xfrm>
            <a:prstGeom prst="rect">
              <a:avLst/>
            </a:prstGeom>
            <a:solidFill>
              <a:schemeClr val="accent6">
                <a:lumMod val="75000"/>
              </a:schemeClr>
            </a:solidFill>
            <a:ln w="28575" cmpd="sng">
              <a:noFill/>
              <a:prstDash val="solid"/>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40" b="1">
                  <a:solidFill>
                    <a:schemeClr val="bg1"/>
                  </a:solidFill>
                  <a:latin typeface="黑体" panose="02010609060101010101" pitchFamily="49" charset="-122"/>
                  <a:ea typeface="黑体" panose="02010609060101010101" pitchFamily="49" charset="-122"/>
                  <a:sym typeface="+mn-ea"/>
                </a:rPr>
                <a:t>劳动法</a:t>
              </a:r>
            </a:p>
          </p:txBody>
        </p:sp>
        <p:sp>
          <p:nvSpPr>
            <p:cNvPr id="40" name="文本框 39"/>
            <p:cNvSpPr txBox="1"/>
            <p:nvPr>
              <p:custDataLst>
                <p:tags r:id="rId17"/>
              </p:custDataLst>
            </p:nvPr>
          </p:nvSpPr>
          <p:spPr>
            <a:xfrm>
              <a:off x="7835015" y="4039004"/>
              <a:ext cx="1369908" cy="500090"/>
            </a:xfrm>
            <a:prstGeom prst="rect">
              <a:avLst/>
            </a:prstGeom>
            <a:solidFill>
              <a:schemeClr val="accent6">
                <a:lumMod val="75000"/>
              </a:schemeClr>
            </a:solidFill>
            <a:ln w="28575" cmpd="sng">
              <a:noFill/>
              <a:prstDash val="solid"/>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40" b="1">
                  <a:solidFill>
                    <a:schemeClr val="bg1"/>
                  </a:solidFill>
                  <a:latin typeface="黑体" panose="02010609060101010101" pitchFamily="49" charset="-122"/>
                  <a:ea typeface="黑体" panose="02010609060101010101" pitchFamily="49" charset="-122"/>
                  <a:sym typeface="+mn-ea"/>
                </a:rPr>
                <a:t>诉讼法</a:t>
              </a:r>
            </a:p>
          </p:txBody>
        </p:sp>
        <p:cxnSp>
          <p:nvCxnSpPr>
            <p:cNvPr id="41" name="直接连接符 40"/>
            <p:cNvCxnSpPr>
              <a:endCxn id="39" idx="1"/>
            </p:cNvCxnSpPr>
            <p:nvPr>
              <p:custDataLst>
                <p:tags r:id="rId18"/>
              </p:custDataLst>
            </p:nvPr>
          </p:nvCxnSpPr>
          <p:spPr>
            <a:xfrm flipV="1">
              <a:off x="7372271" y="3144897"/>
              <a:ext cx="403384" cy="4763"/>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2" name="直接连接符 41"/>
            <p:cNvCxnSpPr/>
            <p:nvPr>
              <p:custDataLst>
                <p:tags r:id="rId19"/>
              </p:custDataLst>
            </p:nvPr>
          </p:nvCxnSpPr>
          <p:spPr>
            <a:xfrm>
              <a:off x="7426847" y="4278350"/>
              <a:ext cx="362732"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17" name="圆角矩形 118" title=""/>
          <p:cNvSpPr/>
          <p:nvPr>
            <p:custDataLst>
              <p:tags r:id="rId20"/>
            </p:custDataLst>
          </p:nvPr>
        </p:nvSpPr>
        <p:spPr>
          <a:xfrm>
            <a:off x="2200442" y="1209342"/>
            <a:ext cx="2053297" cy="1218469"/>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188085" fontAlgn="base">
              <a:spcBef>
                <a:spcPct val="0"/>
              </a:spcBef>
              <a:spcAft>
                <a:spcPct val="0"/>
              </a:spcAft>
            </a:pPr>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第一单元</a:t>
            </a:r>
            <a:endParaRPr lang="zh-CN" altLang="en-US" sz="2340" b="1">
              <a:latin typeface="微软雅黑" panose="020b0503020204020204" pitchFamily="34" charset="-122"/>
              <a:ea typeface="微软雅黑" panose="020b0503020204020204" pitchFamily="34" charset="-122"/>
              <a:cs typeface="黑体" panose="02010609060101010101" pitchFamily="49" charset="-122"/>
            </a:endParaRPr>
          </a:p>
          <a:p>
            <a:pPr algn="ctr" defTabSz="1188085" fontAlgn="base">
              <a:spcBef>
                <a:spcPct val="0"/>
              </a:spcBef>
              <a:spcAft>
                <a:spcPct val="0"/>
              </a:spcAft>
            </a:pPr>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民事权利与义务</a:t>
            </a:r>
            <a:endParaRPr lang="zh-CN" altLang="en-US" sz="2340" b="1">
              <a:solidFill>
                <a:schemeClr val="bg1"/>
              </a:solidFill>
              <a:latin typeface="微软雅黑" panose="020b0503020204020204" pitchFamily="34" charset="-122"/>
              <a:ea typeface="微软雅黑" panose="020b0503020204020204" pitchFamily="34" charset="-122"/>
            </a:endParaRPr>
          </a:p>
        </p:txBody>
      </p:sp>
      <p:sp>
        <p:nvSpPr>
          <p:cNvPr id="24" name="圆角矩形 118" title=""/>
          <p:cNvSpPr/>
          <p:nvPr>
            <p:custDataLst>
              <p:tags r:id="rId21"/>
            </p:custDataLst>
          </p:nvPr>
        </p:nvSpPr>
        <p:spPr>
          <a:xfrm>
            <a:off x="631522" y="1664053"/>
            <a:ext cx="772152" cy="4647761"/>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890270" fontAlgn="base">
              <a:spcBef>
                <a:spcPct val="0"/>
              </a:spcBef>
              <a:spcAft>
                <a:spcPct val="0"/>
              </a:spcAft>
              <a:defRPr/>
            </a:pPr>
            <a:r>
              <a:rPr lang="zh-CN" altLang="en-US"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法律</a:t>
            </a:r>
            <a:br>
              <a:rPr lang="en-US" altLang="zh-CN"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br>
            <a:r>
              <a:rPr lang="zh-CN" altLang="en-US"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与</a:t>
            </a:r>
            <a:endParaRPr lang="en-US" altLang="zh-CN"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endParaRPr>
          </a:p>
          <a:p>
            <a:pPr algn="ctr" defTabSz="890270" fontAlgn="base">
              <a:spcBef>
                <a:spcPct val="0"/>
              </a:spcBef>
              <a:spcAft>
                <a:spcPct val="0"/>
              </a:spcAft>
              <a:defRPr/>
            </a:pPr>
            <a:r>
              <a:rPr lang="zh-CN" altLang="en-US"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生活</a:t>
            </a:r>
          </a:p>
        </p:txBody>
      </p:sp>
      <p:sp>
        <p:nvSpPr>
          <p:cNvPr id="2" name="圆角矩形 118" title=""/>
          <p:cNvSpPr/>
          <p:nvPr>
            <p:custDataLst>
              <p:tags r:id="rId22"/>
            </p:custDataLst>
          </p:nvPr>
        </p:nvSpPr>
        <p:spPr>
          <a:xfrm>
            <a:off x="2200442" y="2576563"/>
            <a:ext cx="2053297" cy="1218469"/>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第二单元</a:t>
            </a:r>
            <a:endParaRPr lang="zh-CN" altLang="en-US" sz="2340" b="1">
              <a:latin typeface="微软雅黑" panose="020b0503020204020204" pitchFamily="34" charset="-122"/>
              <a:ea typeface="微软雅黑" panose="020b0503020204020204" pitchFamily="34" charset="-122"/>
              <a:cs typeface="黑体" panose="02010609060101010101" pitchFamily="49" charset="-122"/>
            </a:endParaRPr>
          </a:p>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家庭与婚姻</a:t>
            </a:r>
            <a:endParaRPr lang="zh-CN" altLang="en-US" sz="2340" b="1">
              <a:solidFill>
                <a:schemeClr val="bg1"/>
              </a:solidFill>
              <a:latin typeface="微软雅黑" panose="020b0503020204020204" pitchFamily="34" charset="-122"/>
              <a:ea typeface="微软雅黑" panose="020b0503020204020204" pitchFamily="34" charset="-122"/>
            </a:endParaRPr>
          </a:p>
        </p:txBody>
      </p:sp>
      <p:sp>
        <p:nvSpPr>
          <p:cNvPr id="4" name="圆角矩形 118" title=""/>
          <p:cNvSpPr/>
          <p:nvPr>
            <p:custDataLst>
              <p:tags r:id="rId23"/>
            </p:custDataLst>
          </p:nvPr>
        </p:nvSpPr>
        <p:spPr>
          <a:xfrm>
            <a:off x="2196730" y="3922909"/>
            <a:ext cx="2053297" cy="1218469"/>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第三单元</a:t>
            </a:r>
            <a:endParaRPr lang="zh-CN" altLang="en-US" sz="2340" b="1">
              <a:latin typeface="微软雅黑" panose="020b0503020204020204" pitchFamily="34" charset="-122"/>
              <a:ea typeface="微软雅黑" panose="020b0503020204020204" pitchFamily="34" charset="-122"/>
              <a:cs typeface="黑体" panose="02010609060101010101" pitchFamily="49" charset="-122"/>
            </a:endParaRPr>
          </a:p>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就业与创业</a:t>
            </a:r>
            <a:endParaRPr lang="zh-CN" altLang="en-US" sz="2340" b="1">
              <a:solidFill>
                <a:schemeClr val="bg1"/>
              </a:solidFill>
              <a:latin typeface="微软雅黑" panose="020b0503020204020204" pitchFamily="34" charset="-122"/>
              <a:ea typeface="微软雅黑" panose="020b0503020204020204" pitchFamily="34" charset="-122"/>
            </a:endParaRPr>
          </a:p>
        </p:txBody>
      </p:sp>
      <p:sp>
        <p:nvSpPr>
          <p:cNvPr id="6" name="圆角矩形 118" title=""/>
          <p:cNvSpPr/>
          <p:nvPr>
            <p:custDataLst>
              <p:tags r:id="rId24"/>
            </p:custDataLst>
          </p:nvPr>
        </p:nvSpPr>
        <p:spPr>
          <a:xfrm>
            <a:off x="2219149" y="5287902"/>
            <a:ext cx="2053297" cy="1218469"/>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第四单元</a:t>
            </a:r>
            <a:endParaRPr lang="zh-CN" altLang="en-US" sz="2340" b="1">
              <a:latin typeface="微软雅黑" panose="020b0503020204020204" pitchFamily="34" charset="-122"/>
              <a:ea typeface="微软雅黑" panose="020b0503020204020204" pitchFamily="34" charset="-122"/>
              <a:cs typeface="黑体" panose="02010609060101010101" pitchFamily="49" charset="-122"/>
            </a:endParaRPr>
          </a:p>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社会争议解决</a:t>
            </a:r>
            <a:endParaRPr lang="zh-CN" altLang="en-US" sz="2340" b="1">
              <a:latin typeface="微软雅黑" panose="020b0503020204020204" pitchFamily="34" charset="-122"/>
              <a:ea typeface="微软雅黑" panose="020b0503020204020204" pitchFamily="34" charset="-122"/>
              <a:cs typeface="黑体" panose="02010609060101010101" pitchFamily="49" charset="-122"/>
            </a:endParaRPr>
          </a:p>
        </p:txBody>
      </p:sp>
      <p:sp>
        <p:nvSpPr>
          <p:cNvPr id="7" name="圆角矩形 45" title=""/>
          <p:cNvSpPr/>
          <p:nvPr>
            <p:custDataLst>
              <p:tags r:id="rId25"/>
            </p:custDataLst>
          </p:nvPr>
        </p:nvSpPr>
        <p:spPr>
          <a:xfrm>
            <a:off x="821649" y="535416"/>
            <a:ext cx="1375591" cy="907256"/>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大单元教学</a:t>
            </a:r>
          </a:p>
        </p:txBody>
      </p:sp>
    </p:spTree>
    <p:custDataLst>
      <p:tags r:id="rId26"/>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标题 1" title=""/>
          <p:cNvSpPr>
            <a:spLocks noGrp="1"/>
          </p:cNvSpPr>
          <p:nvPr>
            <p:ph type="ctrTitle"/>
            <p:custDataLst>
              <p:tags r:id="rId4"/>
            </p:custDataLst>
          </p:nvPr>
        </p:nvSpPr>
        <p:spPr>
          <a:xfrm>
            <a:off x="1194318" y="2423331"/>
            <a:ext cx="9189924" cy="1728306"/>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a:glow rad="127000">
              <a:schemeClr val="accent3">
                <a:lumMod val="60000"/>
                <a:lumOff val="40000"/>
              </a:schemeClr>
            </a:glow>
            <a:outerShdw blurRad="50800" dist="50800" dir="5400000" algn="ctr" rotWithShape="0">
              <a:schemeClr val="accent6">
                <a:lumMod val="40000"/>
                <a:lumOff val="60000"/>
                <a:alpha val="100000"/>
              </a:schemeClr>
            </a:outerShdw>
          </a:effectLst>
        </p:spPr>
        <p:txBody>
          <a:bodyPr anchor="ctr" anchorCtr="0">
            <a:normAutofit/>
          </a:bodyPr>
          <a:lstStyle/>
          <a:p>
            <a:pPr>
              <a:lnSpc>
                <a:spcPts val="7000"/>
              </a:lnSpc>
            </a:pPr>
            <a:r>
              <a:rPr lang="zh-CN" altLang="en-US" sz="4400">
                <a:solidFill>
                  <a:srgbClr val="C00000"/>
                </a:solidFill>
              </a:rPr>
              <a:t>第一单元</a:t>
            </a:r>
            <a:r>
              <a:rPr lang="zh-CN" altLang="zh-CN" sz="4400">
                <a:solidFill>
                  <a:srgbClr val="C00000"/>
                </a:solidFill>
              </a:rPr>
              <a:t>  </a:t>
            </a:r>
            <a:r>
              <a:rPr lang="zh-CN" altLang="en-US" sz="4400">
                <a:solidFill>
                  <a:srgbClr val="C00000"/>
                </a:solidFill>
              </a:rPr>
              <a:t>民事权利与义务</a:t>
            </a:r>
            <a:endParaRPr lang="zh-CN" sz="4400">
              <a:solidFill>
                <a:srgbClr val="C00000"/>
              </a:solidFill>
            </a:endParaRPr>
          </a:p>
        </p:txBody>
      </p:sp>
      <p:sp>
        <p:nvSpPr>
          <p:cNvPr id="3" name="圆角矩形 2" title=""/>
          <p:cNvSpPr/>
          <p:nvPr>
            <p:custDataLst>
              <p:tags r:id="rId5"/>
            </p:custDataLst>
          </p:nvPr>
        </p:nvSpPr>
        <p:spPr>
          <a:xfrm>
            <a:off x="556261" y="828040"/>
            <a:ext cx="4360972" cy="7277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选择性必修</a:t>
            </a:r>
            <a:r>
              <a:rPr lang="en-US" altLang="zh-CN"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2</a:t>
            </a:r>
            <a:r>
              <a:rPr lang="zh-CN" altLang="en-US"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　法律与生活</a:t>
            </a:r>
          </a:p>
        </p:txBody>
      </p:sp>
    </p:spTree>
    <p:custDataLst>
      <p:tags r:id="rId6"/>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 presetClass="entr" presetSubtype="16"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ox(in)">
                                      <p:cBhvr>
                                        <p:cTn id="7" dur="500"/>
                                        <p:tgtEl>
                                          <p:spTgt spid="3"/>
                                        </p:tgtEl>
                                      </p:cBhvr>
                                    </p:animEffect>
                                  </p:childTnLst>
                                </p:cTn>
                              </p:par>
                            </p:childTnLst>
                          </p:cTn>
                        </p:par>
                        <p:par>
                          <p:cTn id="8" fill="hold" nodeType="afterGroup">
                            <p:stCondLst>
                              <p:cond delay="500"/>
                            </p:stCondLst>
                            <p:childTnLst>
                              <p:par>
                                <p:cTn id="9" presetID="16" presetClass="entr" presetSubtype="21" dur="50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cxnSp>
        <p:nvCxnSpPr>
          <p:cNvPr id="28" name="直接连接符 27" title=""/>
          <p:cNvCxnSpPr/>
          <p:nvPr>
            <p:custDataLst>
              <p:tags r:id="rId4"/>
            </p:custDataLst>
          </p:nvPr>
        </p:nvCxnSpPr>
        <p:spPr>
          <a:xfrm flipH="1">
            <a:off x="3038042" y="363118"/>
            <a:ext cx="0" cy="203241"/>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圆角矩形 45" title=""/>
          <p:cNvSpPr/>
          <p:nvPr>
            <p:custDataLst>
              <p:tags r:id="rId5"/>
            </p:custDataLst>
          </p:nvPr>
        </p:nvSpPr>
        <p:spPr>
          <a:xfrm>
            <a:off x="821649" y="535416"/>
            <a:ext cx="1375591" cy="907256"/>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大单元教学</a:t>
            </a:r>
          </a:p>
        </p:txBody>
      </p:sp>
      <p:sp>
        <p:nvSpPr>
          <p:cNvPr id="5" name="文本框 4" title=""/>
          <p:cNvSpPr txBox="1"/>
          <p:nvPr>
            <p:custDataLst>
              <p:tags r:id="rId6"/>
            </p:custDataLst>
          </p:nvPr>
        </p:nvSpPr>
        <p:spPr>
          <a:xfrm>
            <a:off x="1328826" y="2200275"/>
            <a:ext cx="615315" cy="3242945"/>
          </a:xfrm>
          <a:prstGeom prst="rect">
            <a:avLst/>
          </a:prstGeom>
          <a:solidFill>
            <a:srgbClr val="0070C0"/>
          </a:solidFill>
        </p:spPr>
        <p:style>
          <a:lnRef idx="3">
            <a:schemeClr val="lt1"/>
          </a:lnRef>
          <a:fillRef idx="1">
            <a:schemeClr val="accent5"/>
          </a:fillRef>
          <a:effectRef idx="1">
            <a:schemeClr val="accent5"/>
          </a:effectRef>
          <a:fontRef idx="minor">
            <a:schemeClr val="lt1"/>
          </a:fontRef>
        </p:style>
        <p:txBody>
          <a:bodyPr vertOverflow="overflow" horzOverflow="overflow" vert="horz" wrap="square" lIns="91337" tIns="45668" rIns="91337" bIns="45668" numCol="1" spcCol="0" rtlCol="0" fromWordArt="0" anchor="t" anchorCtr="0" forceAA="0" compatLnSpc="1">
            <a:no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00000"/>
              </a:lnSpc>
              <a:buClrTx/>
              <a:buSzTx/>
              <a:buFontTx/>
            </a:pPr>
            <a:r>
              <a:rPr lang="zh-CN" altLang="en-US" sz="2800">
                <a:solidFill>
                  <a:schemeClr val="bg1"/>
                </a:solidFill>
                <a:latin typeface="微软雅黑" panose="020b0503020204020204" pitchFamily="34" charset="-122"/>
                <a:cs typeface="微软雅黑" panose="020b0503020204020204" pitchFamily="34" charset="-122"/>
                <a:sym typeface="+mn-ea"/>
              </a:rPr>
              <a:t>民事权利与义务</a:t>
            </a:r>
          </a:p>
        </p:txBody>
      </p:sp>
      <p:sp>
        <p:nvSpPr>
          <p:cNvPr id="117" name="文本框 116" title=""/>
          <p:cNvSpPr txBox="1"/>
          <p:nvPr>
            <p:custDataLst>
              <p:tags r:id="rId7"/>
            </p:custDataLst>
          </p:nvPr>
        </p:nvSpPr>
        <p:spPr>
          <a:xfrm>
            <a:off x="7909885" y="4579620"/>
            <a:ext cx="2865755" cy="64516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C00000"/>
                </a:solidFill>
                <a:latin typeface="微软雅黑" panose="020b0503020204020204" pitchFamily="34" charset="-122"/>
                <a:ea typeface="微软雅黑" panose="020b0503020204020204" pitchFamily="34" charset="-122"/>
              </a:rPr>
              <a:t>一诺千金 </a:t>
            </a:r>
            <a:r>
              <a:rPr lang="zh-CN" altLang="en-US" b="1">
                <a:solidFill>
                  <a:schemeClr val="accent2">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重在履行</a:t>
            </a:r>
            <a:endParaRPr lang="en-US" altLang="zh-CN" b="1">
              <a:solidFill>
                <a:schemeClr val="accent2">
                  <a:lumMod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b="1">
                <a:solidFill>
                  <a:schemeClr val="accent2">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言而有信 </a:t>
            </a:r>
            <a:r>
              <a:rPr lang="zh-CN" altLang="en-US" b="1">
                <a:solidFill>
                  <a:srgbClr val="C00000"/>
                </a:solidFill>
                <a:latin typeface="微软雅黑" panose="020b0503020204020204" pitchFamily="34" charset="-122"/>
                <a:ea typeface="微软雅黑" panose="020b0503020204020204" pitchFamily="34" charset="-122"/>
              </a:rPr>
              <a:t>违约有责</a:t>
            </a:r>
            <a:endParaRPr lang="en-US" altLang="zh-CN" b="1">
              <a:solidFill>
                <a:schemeClr val="accent2">
                  <a:lumMod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8" name="组合 7" title=""/>
          <p:cNvGrpSpPr/>
          <p:nvPr>
            <p:custDataLst>
              <p:tags r:id="rId8"/>
            </p:custDataLst>
          </p:nvPr>
        </p:nvGrpSpPr>
        <p:grpSpPr>
          <a:xfrm>
            <a:off x="5761178" y="5337727"/>
            <a:ext cx="2658516" cy="1151326"/>
            <a:chOff x="9597" y="8409"/>
            <a:chExt cx="4191" cy="1815"/>
          </a:xfrm>
        </p:grpSpPr>
        <p:sp>
          <p:nvSpPr>
            <p:cNvPr id="9" name="文本框 8"/>
            <p:cNvSpPr txBox="1"/>
            <p:nvPr>
              <p:custDataLst>
                <p:tags r:id="rId9"/>
              </p:custDataLst>
            </p:nvPr>
          </p:nvSpPr>
          <p:spPr>
            <a:xfrm>
              <a:off x="9959" y="8409"/>
              <a:ext cx="3814" cy="629"/>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1"/>
                  </a:solidFill>
                  <a:latin typeface="微软雅黑" panose="020b0503020204020204" pitchFamily="34" charset="-122"/>
                  <a:ea typeface="微软雅黑" panose="020b0503020204020204" pitchFamily="34" charset="-122"/>
                </a:rPr>
                <a:t>权利</a:t>
              </a:r>
              <a:r>
                <a:rPr lang="zh-CN" altLang="en-US" sz="200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保障 于法有据</a:t>
              </a:r>
            </a:p>
          </p:txBody>
        </p:sp>
        <p:sp>
          <p:nvSpPr>
            <p:cNvPr id="11" name="文本框 10"/>
            <p:cNvSpPr txBox="1"/>
            <p:nvPr>
              <p:custDataLst>
                <p:tags r:id="rId10"/>
              </p:custDataLst>
            </p:nvPr>
          </p:nvSpPr>
          <p:spPr>
            <a:xfrm>
              <a:off x="10001" y="9595"/>
              <a:ext cx="3787" cy="629"/>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权力行使 注意界限</a:t>
              </a:r>
            </a:p>
          </p:txBody>
        </p:sp>
        <p:sp>
          <p:nvSpPr>
            <p:cNvPr id="12" name="左大括号 11"/>
            <p:cNvSpPr/>
            <p:nvPr>
              <p:custDataLst>
                <p:tags r:id="rId11"/>
              </p:custDataLst>
            </p:nvPr>
          </p:nvSpPr>
          <p:spPr>
            <a:xfrm>
              <a:off x="9597" y="8575"/>
              <a:ext cx="323" cy="152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pSp>
      <p:grpSp>
        <p:nvGrpSpPr>
          <p:cNvPr id="13" name="组合 12" title=""/>
          <p:cNvGrpSpPr/>
          <p:nvPr>
            <p:custDataLst>
              <p:tags r:id="rId12"/>
            </p:custDataLst>
          </p:nvPr>
        </p:nvGrpSpPr>
        <p:grpSpPr>
          <a:xfrm>
            <a:off x="8483174" y="5227352"/>
            <a:ext cx="3157106" cy="1343530"/>
            <a:chOff x="14094" y="8235"/>
            <a:chExt cx="4977" cy="2118"/>
          </a:xfrm>
        </p:grpSpPr>
        <p:sp>
          <p:nvSpPr>
            <p:cNvPr id="121" name="文本框 120"/>
            <p:cNvSpPr txBox="1"/>
            <p:nvPr>
              <p:custDataLst>
                <p:tags r:id="rId13"/>
              </p:custDataLst>
            </p:nvPr>
          </p:nvSpPr>
          <p:spPr>
            <a:xfrm>
              <a:off x="14553" y="8235"/>
              <a:ext cx="4518" cy="101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accent2">
                      <a:lumMod val="50000"/>
                    </a:schemeClr>
                  </a:solidFill>
                  <a:latin typeface="微软雅黑" panose="020b0503020204020204" pitchFamily="34" charset="-122"/>
                  <a:ea typeface="微软雅黑" panose="020b0503020204020204" pitchFamily="34" charset="-122"/>
                </a:rPr>
                <a:t>侵权行为的</a:t>
              </a:r>
              <a:r>
                <a:rPr lang="zh-CN" altLang="en-US" b="1">
                  <a:solidFill>
                    <a:srgbClr val="C00000"/>
                  </a:solidFill>
                  <a:latin typeface="微软雅黑" panose="020b0503020204020204" pitchFamily="34" charset="-122"/>
                  <a:ea typeface="微软雅黑" panose="020b0503020204020204" pitchFamily="34" charset="-122"/>
                </a:rPr>
                <a:t>法律责任</a:t>
              </a:r>
            </a:p>
            <a:p>
              <a:r>
                <a:rPr lang="zh-CN" altLang="en-US" b="1">
                  <a:solidFill>
                    <a:srgbClr val="C00000"/>
                  </a:solidFill>
                  <a:latin typeface="微软雅黑" panose="020b0503020204020204" pitchFamily="34" charset="-122"/>
                  <a:ea typeface="微软雅黑" panose="020b0503020204020204" pitchFamily="34" charset="-122"/>
                </a:rPr>
                <a:t>侵权责任</a:t>
              </a:r>
              <a:r>
                <a:rPr lang="zh-CN" altLang="en-US" b="1">
                  <a:solidFill>
                    <a:schemeClr val="accent2">
                      <a:lumMod val="50000"/>
                    </a:schemeClr>
                  </a:solidFill>
                  <a:latin typeface="微软雅黑" panose="020b0503020204020204" pitchFamily="34" charset="-122"/>
                  <a:ea typeface="微软雅黑" panose="020b0503020204020204" pitchFamily="34" charset="-122"/>
                </a:rPr>
                <a:t>中的情理法</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p:txBody>
        </p:sp>
        <p:sp>
          <p:nvSpPr>
            <p:cNvPr id="125" name="文本框 124"/>
            <p:cNvSpPr txBox="1"/>
            <p:nvPr>
              <p:custDataLst>
                <p:tags r:id="rId14"/>
              </p:custDataLst>
            </p:nvPr>
          </p:nvSpPr>
          <p:spPr>
            <a:xfrm>
              <a:off x="14535" y="9336"/>
              <a:ext cx="4518" cy="101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accent2">
                      <a:lumMod val="50000"/>
                    </a:schemeClr>
                  </a:solidFill>
                  <a:latin typeface="微软雅黑" panose="020b0503020204020204" pitchFamily="34" charset="-122"/>
                  <a:ea typeface="微软雅黑" panose="020b0503020204020204" pitchFamily="34" charset="-122"/>
                </a:rPr>
                <a:t>民事</a:t>
              </a:r>
              <a:r>
                <a:rPr lang="zh-CN" altLang="en-US" b="1">
                  <a:solidFill>
                    <a:srgbClr val="C00000"/>
                  </a:solidFill>
                  <a:latin typeface="微软雅黑" panose="020b0503020204020204" pitchFamily="34" charset="-122"/>
                  <a:ea typeface="微软雅黑" panose="020b0503020204020204" pitchFamily="34" charset="-122"/>
                </a:rPr>
                <a:t>权利有限制</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a:p>
              <a:r>
                <a:rPr lang="zh-CN" altLang="en-US" b="1">
                  <a:solidFill>
                    <a:schemeClr val="accent2">
                      <a:lumMod val="50000"/>
                    </a:schemeClr>
                  </a:solidFill>
                  <a:latin typeface="微软雅黑" panose="020b0503020204020204" pitchFamily="34" charset="-122"/>
                  <a:ea typeface="微软雅黑" panose="020b0503020204020204" pitchFamily="34" charset="-122"/>
                </a:rPr>
                <a:t>妥善处理</a:t>
              </a:r>
              <a:r>
                <a:rPr lang="zh-CN" altLang="en-US" b="1">
                  <a:solidFill>
                    <a:srgbClr val="C00000"/>
                  </a:solidFill>
                  <a:latin typeface="微软雅黑" panose="020b0503020204020204" pitchFamily="34" charset="-122"/>
                  <a:ea typeface="微软雅黑" panose="020b0503020204020204" pitchFamily="34" charset="-122"/>
                </a:rPr>
                <a:t>相邻关系</a:t>
              </a:r>
            </a:p>
          </p:txBody>
        </p:sp>
        <p:sp>
          <p:nvSpPr>
            <p:cNvPr id="15" name="左大括号 14"/>
            <p:cNvSpPr/>
            <p:nvPr>
              <p:custDataLst>
                <p:tags r:id="rId15"/>
              </p:custDataLst>
            </p:nvPr>
          </p:nvSpPr>
          <p:spPr>
            <a:xfrm>
              <a:off x="14126" y="8409"/>
              <a:ext cx="427" cy="84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6" name="左大括号 15"/>
            <p:cNvSpPr/>
            <p:nvPr>
              <p:custDataLst>
                <p:tags r:id="rId16"/>
              </p:custDataLst>
            </p:nvPr>
          </p:nvSpPr>
          <p:spPr>
            <a:xfrm>
              <a:off x="14094" y="9482"/>
              <a:ext cx="427" cy="84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pSp>
      <p:sp>
        <p:nvSpPr>
          <p:cNvPr id="17" name="左大括号 16" title=""/>
          <p:cNvSpPr/>
          <p:nvPr>
            <p:custDataLst>
              <p:tags r:id="rId17"/>
            </p:custDataLst>
          </p:nvPr>
        </p:nvSpPr>
        <p:spPr>
          <a:xfrm>
            <a:off x="1882141" y="1491159"/>
            <a:ext cx="530541" cy="443460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8" name="文本框 17" title=""/>
          <p:cNvSpPr txBox="1"/>
          <p:nvPr>
            <p:custDataLst>
              <p:tags r:id="rId18"/>
            </p:custDataLst>
          </p:nvPr>
        </p:nvSpPr>
        <p:spPr>
          <a:xfrm>
            <a:off x="2419985" y="920750"/>
            <a:ext cx="3256915" cy="902970"/>
          </a:xfrm>
          <a:prstGeom prst="rect">
            <a:avLst/>
          </a:prstGeom>
          <a:solidFill>
            <a:schemeClr val="accent2">
              <a:lumMod val="20000"/>
              <a:lumOff val="80000"/>
            </a:schemeClr>
          </a:solidFill>
          <a:ln w="12700">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第一课：在生活中</a:t>
            </a:r>
          </a:p>
          <a:p>
            <a:pPr lvl="0" algn="ctr">
              <a:lnSpc>
                <a:spcPct val="110000"/>
              </a:lnSpc>
              <a:buClrTx/>
              <a:buSzTx/>
              <a:buFontTx/>
            </a:pPr>
            <a:r>
              <a:rPr lang="zh-CN" altLang="en-US" sz="2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学民法用民法</a:t>
            </a:r>
          </a:p>
        </p:txBody>
      </p:sp>
      <p:sp>
        <p:nvSpPr>
          <p:cNvPr id="21" name="文本框 20" title=""/>
          <p:cNvSpPr txBox="1"/>
          <p:nvPr>
            <p:custDataLst>
              <p:tags r:id="rId19"/>
            </p:custDataLst>
          </p:nvPr>
        </p:nvSpPr>
        <p:spPr>
          <a:xfrm>
            <a:off x="2419985" y="2421890"/>
            <a:ext cx="3256915" cy="902970"/>
          </a:xfrm>
          <a:prstGeom prst="rect">
            <a:avLst/>
          </a:prstGeom>
          <a:solidFill>
            <a:schemeClr val="accent2">
              <a:lumMod val="20000"/>
              <a:lumOff val="80000"/>
            </a:schemeClr>
          </a:solidFill>
          <a:ln w="12700">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第二课：</a:t>
            </a:r>
          </a:p>
          <a:p>
            <a:pPr lvl="0" algn="ctr">
              <a:lnSpc>
                <a:spcPct val="110000"/>
              </a:lnSpc>
              <a:buClrTx/>
              <a:buSzTx/>
              <a:buFontTx/>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依法有效保护</a:t>
            </a:r>
            <a:r>
              <a:rPr lang="zh-CN" altLang="en-US" sz="2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财产权</a:t>
            </a:r>
          </a:p>
        </p:txBody>
      </p:sp>
      <p:sp>
        <p:nvSpPr>
          <p:cNvPr id="22" name="文本框 21" title=""/>
          <p:cNvSpPr txBox="1"/>
          <p:nvPr>
            <p:custDataLst>
              <p:tags r:id="rId20"/>
            </p:custDataLst>
          </p:nvPr>
        </p:nvSpPr>
        <p:spPr>
          <a:xfrm>
            <a:off x="2419985" y="3923030"/>
            <a:ext cx="3256280" cy="902970"/>
          </a:xfrm>
          <a:prstGeom prst="rect">
            <a:avLst/>
          </a:prstGeom>
          <a:solidFill>
            <a:schemeClr val="accent2">
              <a:lumMod val="20000"/>
              <a:lumOff val="80000"/>
            </a:schemeClr>
          </a:solidFill>
          <a:ln w="12700">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第三课：</a:t>
            </a:r>
          </a:p>
          <a:p>
            <a:pPr lvl="0" algn="ctr">
              <a:lnSpc>
                <a:spcPct val="110000"/>
              </a:lnSpc>
              <a:buClrTx/>
              <a:buSzTx/>
              <a:buFontTx/>
            </a:pPr>
            <a:r>
              <a:rPr lang="zh-CN" altLang="en-US" sz="2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订约履约</a:t>
            </a: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 诚信为本</a:t>
            </a:r>
          </a:p>
        </p:txBody>
      </p:sp>
      <p:sp>
        <p:nvSpPr>
          <p:cNvPr id="23" name="文本框 22" title=""/>
          <p:cNvSpPr txBox="1"/>
          <p:nvPr>
            <p:custDataLst>
              <p:tags r:id="rId21"/>
            </p:custDataLst>
          </p:nvPr>
        </p:nvSpPr>
        <p:spPr>
          <a:xfrm>
            <a:off x="2419985" y="5337810"/>
            <a:ext cx="3256915" cy="902970"/>
          </a:xfrm>
          <a:prstGeom prst="rect">
            <a:avLst/>
          </a:prstGeom>
          <a:solidFill>
            <a:schemeClr val="accent2">
              <a:lumMod val="20000"/>
              <a:lumOff val="80000"/>
            </a:schemeClr>
          </a:solidFill>
          <a:ln w="12700">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第四课：</a:t>
            </a:r>
          </a:p>
          <a:p>
            <a:pPr lvl="0" algn="ctr">
              <a:lnSpc>
                <a:spcPct val="110000"/>
              </a:lnSpc>
              <a:buClrTx/>
              <a:buSzTx/>
              <a:buFontTx/>
            </a:pPr>
            <a:r>
              <a:rPr lang="zh-CN" altLang="en-US" sz="2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侵权责任</a:t>
            </a: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与权利界限</a:t>
            </a:r>
          </a:p>
        </p:txBody>
      </p:sp>
      <p:sp>
        <p:nvSpPr>
          <p:cNvPr id="24" name="左大括号 23" title=""/>
          <p:cNvSpPr/>
          <p:nvPr>
            <p:custDataLst>
              <p:tags r:id="rId22"/>
            </p:custDataLst>
          </p:nvPr>
        </p:nvSpPr>
        <p:spPr>
          <a:xfrm>
            <a:off x="5673455" y="920983"/>
            <a:ext cx="286087" cy="795461"/>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25" name="文本框 24" title=""/>
          <p:cNvSpPr txBox="1"/>
          <p:nvPr>
            <p:custDataLst>
              <p:tags r:id="rId23"/>
            </p:custDataLst>
          </p:nvPr>
        </p:nvSpPr>
        <p:spPr>
          <a:xfrm>
            <a:off x="6060765" y="556260"/>
            <a:ext cx="1997710"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民事权利与义务</a:t>
            </a:r>
          </a:p>
        </p:txBody>
      </p:sp>
      <p:sp>
        <p:nvSpPr>
          <p:cNvPr id="26" name="文本框 25" title=""/>
          <p:cNvSpPr txBox="1"/>
          <p:nvPr>
            <p:custDataLst>
              <p:tags r:id="rId24"/>
            </p:custDataLst>
          </p:nvPr>
        </p:nvSpPr>
        <p:spPr>
          <a:xfrm>
            <a:off x="6065845" y="1355725"/>
            <a:ext cx="1447165"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FFFF00"/>
                </a:solidFill>
                <a:latin typeface="微软雅黑" panose="020b0503020204020204" pitchFamily="34" charset="-122"/>
                <a:ea typeface="微软雅黑" panose="020b0503020204020204" pitchFamily="34" charset="-122"/>
              </a:rPr>
              <a:t>人身权利</a:t>
            </a:r>
          </a:p>
        </p:txBody>
      </p:sp>
      <p:sp>
        <p:nvSpPr>
          <p:cNvPr id="27" name="左大括号 26" title=""/>
          <p:cNvSpPr/>
          <p:nvPr>
            <p:custDataLst>
              <p:tags r:id="rId25"/>
            </p:custDataLst>
          </p:nvPr>
        </p:nvSpPr>
        <p:spPr>
          <a:xfrm>
            <a:off x="8159618" y="426132"/>
            <a:ext cx="277206" cy="576614"/>
          </a:xfrm>
          <a:prstGeom prst="leftBrace">
            <a:avLst>
              <a:gd name="adj1" fmla="val 8333"/>
              <a:gd name="adj2" fmla="val 49988"/>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67" name="文本框 66" title=""/>
          <p:cNvSpPr txBox="1"/>
          <p:nvPr>
            <p:custDataLst>
              <p:tags r:id="rId26"/>
            </p:custDataLst>
          </p:nvPr>
        </p:nvSpPr>
        <p:spPr>
          <a:xfrm>
            <a:off x="8436823" y="357627"/>
            <a:ext cx="2885609" cy="645123"/>
          </a:xfrm>
          <a:prstGeom prst="rect">
            <a:avLst/>
          </a:prstGeom>
          <a:solidFill>
            <a:schemeClr val="bg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C00000"/>
                </a:solidFill>
                <a:latin typeface="微软雅黑" panose="020b0503020204020204" pitchFamily="34" charset="-122"/>
                <a:ea typeface="微软雅黑" panose="020b0503020204020204" pitchFamily="34" charset="-122"/>
              </a:rPr>
              <a:t>民法与民事</a:t>
            </a:r>
            <a:r>
              <a:rPr lang="zh-CN" altLang="en-US" b="1">
                <a:solidFill>
                  <a:schemeClr val="accent2">
                    <a:lumMod val="50000"/>
                  </a:schemeClr>
                </a:solidFill>
                <a:latin typeface="微软雅黑" panose="020b0503020204020204" pitchFamily="34" charset="-122"/>
                <a:ea typeface="微软雅黑" panose="020b0503020204020204" pitchFamily="34" charset="-122"/>
              </a:rPr>
              <a:t>法律关系</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a:p>
            <a:r>
              <a:rPr lang="zh-CN" altLang="en-US" b="1">
                <a:solidFill>
                  <a:schemeClr val="accent2">
                    <a:lumMod val="50000"/>
                  </a:schemeClr>
                </a:solidFill>
                <a:latin typeface="微软雅黑" panose="020b0503020204020204" pitchFamily="34" charset="-122"/>
                <a:ea typeface="微软雅黑" panose="020b0503020204020204" pitchFamily="34" charset="-122"/>
              </a:rPr>
              <a:t>民法</a:t>
            </a:r>
            <a:r>
              <a:rPr lang="zh-CN" altLang="en-US" b="1">
                <a:solidFill>
                  <a:srgbClr val="C00000"/>
                </a:solidFill>
                <a:latin typeface="微软雅黑" panose="020b0503020204020204" pitchFamily="34" charset="-122"/>
                <a:ea typeface="微软雅黑" panose="020b0503020204020204" pitchFamily="34" charset="-122"/>
              </a:rPr>
              <a:t>基本原则</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p:txBody>
      </p:sp>
      <p:sp>
        <p:nvSpPr>
          <p:cNvPr id="69" name="左大括号 68" title=""/>
          <p:cNvSpPr/>
          <p:nvPr>
            <p:custDataLst>
              <p:tags r:id="rId27"/>
            </p:custDataLst>
          </p:nvPr>
        </p:nvSpPr>
        <p:spPr>
          <a:xfrm>
            <a:off x="7695255" y="1214120"/>
            <a:ext cx="118745" cy="65532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70" name="文本框 69" title=""/>
          <p:cNvSpPr txBox="1"/>
          <p:nvPr>
            <p:custDataLst>
              <p:tags r:id="rId28"/>
            </p:custDataLst>
          </p:nvPr>
        </p:nvSpPr>
        <p:spPr>
          <a:xfrm>
            <a:off x="7833877" y="1082390"/>
            <a:ext cx="2531461" cy="9220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b="1">
                <a:solidFill>
                  <a:srgbClr val="C00000"/>
                </a:solidFill>
                <a:latin typeface="微软雅黑" panose="020b0503020204020204" pitchFamily="34" charset="-122"/>
                <a:ea typeface="微软雅黑" panose="020b0503020204020204" pitchFamily="34" charset="-122"/>
              </a:rPr>
              <a:t>生命健康俱可贵</a:t>
            </a:r>
          </a:p>
          <a:p>
            <a:r>
              <a:rPr lang="zh-CN" altLang="en-US" sz="1800" b="1">
                <a:solidFill>
                  <a:srgbClr val="C00000"/>
                </a:solidFill>
                <a:latin typeface="微软雅黑" panose="020b0503020204020204" pitchFamily="34" charset="-122"/>
                <a:ea typeface="微软雅黑" panose="020b0503020204020204" pitchFamily="34" charset="-122"/>
              </a:rPr>
              <a:t>姓名肖像受保护</a:t>
            </a:r>
          </a:p>
          <a:p>
            <a:r>
              <a:rPr lang="zh-CN" altLang="en-US" sz="1800" b="1">
                <a:solidFill>
                  <a:srgbClr val="C00000"/>
                </a:solidFill>
                <a:latin typeface="微软雅黑" panose="020b0503020204020204" pitchFamily="34" charset="-122"/>
                <a:ea typeface="微软雅黑" panose="020b0503020204020204" pitchFamily="34" charset="-122"/>
              </a:rPr>
              <a:t>名誉隐私不可侵</a:t>
            </a:r>
          </a:p>
        </p:txBody>
      </p:sp>
      <p:sp>
        <p:nvSpPr>
          <p:cNvPr id="76" name="左大括号 75" title=""/>
          <p:cNvSpPr/>
          <p:nvPr>
            <p:custDataLst>
              <p:tags r:id="rId29"/>
            </p:custDataLst>
          </p:nvPr>
        </p:nvSpPr>
        <p:spPr>
          <a:xfrm>
            <a:off x="5731200" y="2421890"/>
            <a:ext cx="234315" cy="80327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77" name="文本框 76" title=""/>
          <p:cNvSpPr txBox="1"/>
          <p:nvPr>
            <p:custDataLst>
              <p:tags r:id="rId30"/>
            </p:custDataLst>
          </p:nvPr>
        </p:nvSpPr>
        <p:spPr>
          <a:xfrm>
            <a:off x="6061660" y="2227560"/>
            <a:ext cx="1449465"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物权</a:t>
            </a:r>
            <a:endParaRPr lang="zh-CN" altLang="en-US" sz="2200" b="1">
              <a:latin typeface="宋体" panose="02010600030101010101" pitchFamily="2" charset="-122"/>
              <a:ea typeface="宋体" panose="02010600030101010101" pitchFamily="2" charset="-122"/>
            </a:endParaRPr>
          </a:p>
        </p:txBody>
      </p:sp>
      <p:sp>
        <p:nvSpPr>
          <p:cNvPr id="78" name="文本框 77" title=""/>
          <p:cNvSpPr txBox="1"/>
          <p:nvPr>
            <p:custDataLst>
              <p:tags r:id="rId31"/>
            </p:custDataLst>
          </p:nvPr>
        </p:nvSpPr>
        <p:spPr>
          <a:xfrm>
            <a:off x="6061400" y="2995295"/>
            <a:ext cx="1446530"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知识产权</a:t>
            </a:r>
          </a:p>
        </p:txBody>
      </p:sp>
      <p:sp>
        <p:nvSpPr>
          <p:cNvPr id="79" name="左大括号 78" title=""/>
          <p:cNvSpPr/>
          <p:nvPr>
            <p:custDataLst>
              <p:tags r:id="rId32"/>
            </p:custDataLst>
          </p:nvPr>
        </p:nvSpPr>
        <p:spPr>
          <a:xfrm>
            <a:off x="5686078" y="3990347"/>
            <a:ext cx="270863" cy="93628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0" name="文本框 79" title=""/>
          <p:cNvSpPr txBox="1"/>
          <p:nvPr>
            <p:custDataLst>
              <p:tags r:id="rId33"/>
            </p:custDataLst>
          </p:nvPr>
        </p:nvSpPr>
        <p:spPr>
          <a:xfrm>
            <a:off x="6062035" y="3866515"/>
            <a:ext cx="1457960"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合同订立</a:t>
            </a:r>
          </a:p>
        </p:txBody>
      </p:sp>
      <p:sp>
        <p:nvSpPr>
          <p:cNvPr id="81" name="文本框 80" title=""/>
          <p:cNvSpPr txBox="1"/>
          <p:nvPr>
            <p:custDataLst>
              <p:tags r:id="rId34"/>
            </p:custDataLst>
          </p:nvPr>
        </p:nvSpPr>
        <p:spPr>
          <a:xfrm>
            <a:off x="6060765" y="4655185"/>
            <a:ext cx="1450340"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违约责任</a:t>
            </a:r>
          </a:p>
        </p:txBody>
      </p:sp>
      <p:sp>
        <p:nvSpPr>
          <p:cNvPr id="82" name="左大括号 81" title=""/>
          <p:cNvSpPr/>
          <p:nvPr>
            <p:custDataLst>
              <p:tags r:id="rId35"/>
            </p:custDataLst>
          </p:nvPr>
        </p:nvSpPr>
        <p:spPr>
          <a:xfrm>
            <a:off x="7741610" y="3736340"/>
            <a:ext cx="76200" cy="74104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3" name="左大括号 82" title=""/>
          <p:cNvSpPr/>
          <p:nvPr>
            <p:custDataLst>
              <p:tags r:id="rId36"/>
            </p:custDataLst>
          </p:nvPr>
        </p:nvSpPr>
        <p:spPr>
          <a:xfrm>
            <a:off x="7666045" y="2128520"/>
            <a:ext cx="124460" cy="53594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4" name="左大括号 83" title=""/>
          <p:cNvSpPr/>
          <p:nvPr>
            <p:custDataLst>
              <p:tags r:id="rId37"/>
            </p:custDataLst>
          </p:nvPr>
        </p:nvSpPr>
        <p:spPr>
          <a:xfrm>
            <a:off x="7660330" y="2827020"/>
            <a:ext cx="173355" cy="69024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5" name="文本框 84" title=""/>
          <p:cNvSpPr txBox="1"/>
          <p:nvPr>
            <p:custDataLst>
              <p:tags r:id="rId38"/>
            </p:custDataLst>
          </p:nvPr>
        </p:nvSpPr>
        <p:spPr>
          <a:xfrm>
            <a:off x="7833371" y="2062730"/>
            <a:ext cx="3016917" cy="64512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b="1">
                <a:solidFill>
                  <a:schemeClr val="accent2">
                    <a:lumMod val="50000"/>
                  </a:schemeClr>
                </a:solidFill>
                <a:latin typeface="微软雅黑" panose="020b0503020204020204" pitchFamily="34" charset="-122"/>
                <a:ea typeface="微软雅黑" panose="020b0503020204020204" pitchFamily="34" charset="-122"/>
                <a:sym typeface="+mn-ea"/>
              </a:rPr>
              <a:t>定分止争——</a:t>
            </a:r>
            <a:r>
              <a:rPr lang="zh-CN" altLang="en-US" b="1">
                <a:solidFill>
                  <a:srgbClr val="C00000"/>
                </a:solidFill>
                <a:latin typeface="微软雅黑" panose="020b0503020204020204" pitchFamily="34" charset="-122"/>
                <a:ea typeface="微软雅黑" panose="020b0503020204020204" pitchFamily="34" charset="-122"/>
                <a:sym typeface="+mn-ea"/>
              </a:rPr>
              <a:t>所有权</a:t>
            </a:r>
            <a:endParaRPr lang="zh-CN" altLang="en-US" b="1">
              <a:solidFill>
                <a:schemeClr val="accent2">
                  <a:lumMod val="50000"/>
                </a:schemeClr>
              </a:solidFill>
              <a:latin typeface="微软雅黑" panose="020b0503020204020204" pitchFamily="34" charset="-122"/>
              <a:ea typeface="微软雅黑" panose="020b0503020204020204" pitchFamily="34" charset="-122"/>
              <a:sym typeface="+mn-ea"/>
            </a:endParaRPr>
          </a:p>
          <a:p>
            <a:pPr lvl="0" algn="l">
              <a:buClrTx/>
              <a:buSzTx/>
              <a:buFontTx/>
            </a:pPr>
            <a:r>
              <a:rPr lang="zh-CN" altLang="en-US" b="1">
                <a:solidFill>
                  <a:schemeClr val="accent2">
                    <a:lumMod val="50000"/>
                  </a:schemeClr>
                </a:solidFill>
                <a:latin typeface="微软雅黑" panose="020b0503020204020204" pitchFamily="34" charset="-122"/>
                <a:ea typeface="微软雅黑" panose="020b0503020204020204" pitchFamily="34" charset="-122"/>
                <a:sym typeface="+mn-ea"/>
              </a:rPr>
              <a:t>物尽其用——</a:t>
            </a:r>
            <a:r>
              <a:rPr lang="zh-CN" altLang="en-US" b="1">
                <a:solidFill>
                  <a:srgbClr val="C00000"/>
                </a:solidFill>
                <a:latin typeface="微软雅黑" panose="020b0503020204020204" pitchFamily="34" charset="-122"/>
                <a:ea typeface="微软雅黑" panose="020b0503020204020204" pitchFamily="34" charset="-122"/>
                <a:sym typeface="+mn-ea"/>
              </a:rPr>
              <a:t>他物权</a:t>
            </a:r>
          </a:p>
        </p:txBody>
      </p:sp>
      <p:sp>
        <p:nvSpPr>
          <p:cNvPr id="86" name="文本框 85" title=""/>
          <p:cNvSpPr txBox="1"/>
          <p:nvPr>
            <p:custDataLst>
              <p:tags r:id="rId39"/>
            </p:custDataLst>
          </p:nvPr>
        </p:nvSpPr>
        <p:spPr>
          <a:xfrm>
            <a:off x="7833685" y="2708910"/>
            <a:ext cx="2865755" cy="9220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b="1">
                <a:solidFill>
                  <a:schemeClr val="accent2">
                    <a:lumMod val="50000"/>
                  </a:schemeClr>
                </a:solidFill>
                <a:latin typeface="微软雅黑" panose="020b0503020204020204" pitchFamily="34" charset="-122"/>
                <a:ea typeface="微软雅黑" panose="020b0503020204020204" pitchFamily="34" charset="-122"/>
                <a:sym typeface="+mn-ea"/>
              </a:rPr>
              <a:t>保护创作——</a:t>
            </a:r>
            <a:r>
              <a:rPr lang="zh-CN" altLang="en-US" b="1">
                <a:solidFill>
                  <a:srgbClr val="C00000"/>
                </a:solidFill>
                <a:latin typeface="微软雅黑" panose="020b0503020204020204" pitchFamily="34" charset="-122"/>
                <a:ea typeface="微软雅黑" panose="020b0503020204020204" pitchFamily="34" charset="-122"/>
                <a:sym typeface="+mn-ea"/>
              </a:rPr>
              <a:t>著作权</a:t>
            </a:r>
            <a:endParaRPr lang="zh-CN" altLang="en-US" b="1">
              <a:solidFill>
                <a:schemeClr val="accent2">
                  <a:lumMod val="50000"/>
                </a:schemeClr>
              </a:solidFill>
              <a:latin typeface="微软雅黑" panose="020b0503020204020204" pitchFamily="34" charset="-122"/>
              <a:ea typeface="微软雅黑" panose="020b0503020204020204" pitchFamily="34" charset="-122"/>
              <a:sym typeface="+mn-ea"/>
            </a:endParaRPr>
          </a:p>
          <a:p>
            <a:pPr lvl="0" algn="l">
              <a:buClrTx/>
              <a:buSzTx/>
              <a:buFontTx/>
            </a:pPr>
            <a:r>
              <a:rPr lang="zh-CN" altLang="en-US" b="1">
                <a:solidFill>
                  <a:schemeClr val="accent2">
                    <a:lumMod val="50000"/>
                  </a:schemeClr>
                </a:solidFill>
                <a:latin typeface="微软雅黑" panose="020b0503020204020204" pitchFamily="34" charset="-122"/>
                <a:ea typeface="微软雅黑" panose="020b0503020204020204" pitchFamily="34" charset="-122"/>
                <a:sym typeface="+mn-ea"/>
              </a:rPr>
              <a:t>激励创新——</a:t>
            </a:r>
            <a:r>
              <a:rPr lang="zh-CN" altLang="en-US" b="1">
                <a:solidFill>
                  <a:srgbClr val="C00000"/>
                </a:solidFill>
                <a:latin typeface="微软雅黑" panose="020b0503020204020204" pitchFamily="34" charset="-122"/>
                <a:ea typeface="微软雅黑" panose="020b0503020204020204" pitchFamily="34" charset="-122"/>
                <a:sym typeface="+mn-ea"/>
              </a:rPr>
              <a:t>专利权</a:t>
            </a:r>
          </a:p>
          <a:p>
            <a:pPr lvl="0" algn="l">
              <a:buClrTx/>
              <a:buSzTx/>
              <a:buFontTx/>
            </a:pPr>
            <a:r>
              <a:rPr lang="zh-CN" altLang="en-US" b="1">
                <a:solidFill>
                  <a:schemeClr val="accent2">
                    <a:lumMod val="50000"/>
                  </a:schemeClr>
                </a:solidFill>
                <a:latin typeface="微软雅黑" panose="020b0503020204020204" pitchFamily="34" charset="-122"/>
                <a:ea typeface="微软雅黑" panose="020b0503020204020204" pitchFamily="34" charset="-122"/>
                <a:sym typeface="+mn-ea"/>
              </a:rPr>
              <a:t>点石成金——</a:t>
            </a:r>
            <a:r>
              <a:rPr lang="zh-CN" altLang="en-US" b="1">
                <a:solidFill>
                  <a:srgbClr val="C00000"/>
                </a:solidFill>
                <a:latin typeface="微软雅黑" panose="020b0503020204020204" pitchFamily="34" charset="-122"/>
                <a:ea typeface="微软雅黑" panose="020b0503020204020204" pitchFamily="34" charset="-122"/>
                <a:sym typeface="+mn-ea"/>
              </a:rPr>
              <a:t>商标权</a:t>
            </a:r>
          </a:p>
        </p:txBody>
      </p:sp>
      <p:sp>
        <p:nvSpPr>
          <p:cNvPr id="87" name="文本框 86" title=""/>
          <p:cNvSpPr txBox="1"/>
          <p:nvPr>
            <p:custDataLst>
              <p:tags r:id="rId40"/>
            </p:custDataLst>
          </p:nvPr>
        </p:nvSpPr>
        <p:spPr>
          <a:xfrm>
            <a:off x="7909414" y="3617431"/>
            <a:ext cx="2865945" cy="9223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accent2">
                    <a:lumMod val="50000"/>
                  </a:schemeClr>
                </a:solidFill>
                <a:latin typeface="微软雅黑" panose="020b0503020204020204" pitchFamily="34" charset="-122"/>
                <a:ea typeface="微软雅黑" panose="020b0503020204020204" pitchFamily="34" charset="-122"/>
              </a:rPr>
              <a:t>生活离不开</a:t>
            </a:r>
            <a:r>
              <a:rPr lang="zh-CN" altLang="en-US" b="1">
                <a:solidFill>
                  <a:srgbClr val="C00000"/>
                </a:solidFill>
                <a:latin typeface="微软雅黑" panose="020b0503020204020204" pitchFamily="34" charset="-122"/>
                <a:ea typeface="微软雅黑" panose="020b0503020204020204" pitchFamily="34" charset="-122"/>
              </a:rPr>
              <a:t>合同</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a:p>
            <a:r>
              <a:rPr lang="zh-CN" altLang="en-US" b="1">
                <a:solidFill>
                  <a:srgbClr val="C00000"/>
                </a:solidFill>
                <a:latin typeface="微软雅黑" panose="020b0503020204020204" pitchFamily="34" charset="-122"/>
                <a:ea typeface="微软雅黑" panose="020b0503020204020204" pitchFamily="34" charset="-122"/>
              </a:rPr>
              <a:t>要约承诺</a:t>
            </a:r>
            <a:r>
              <a:rPr lang="zh-CN" altLang="en-US" b="1">
                <a:solidFill>
                  <a:schemeClr val="accent2">
                    <a:lumMod val="50000"/>
                  </a:schemeClr>
                </a:solidFill>
                <a:latin typeface="微软雅黑" panose="020b0503020204020204" pitchFamily="34" charset="-122"/>
                <a:ea typeface="微软雅黑" panose="020b0503020204020204" pitchFamily="34" charset="-122"/>
              </a:rPr>
              <a:t>订合同</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a:p>
            <a:r>
              <a:rPr lang="zh-CN" altLang="en-US" b="1">
                <a:solidFill>
                  <a:srgbClr val="C00000"/>
                </a:solidFill>
                <a:latin typeface="微软雅黑" panose="020b0503020204020204" pitchFamily="34" charset="-122"/>
                <a:ea typeface="微软雅黑" panose="020b0503020204020204" pitchFamily="34" charset="-122"/>
              </a:rPr>
              <a:t>立字有据</a:t>
            </a:r>
            <a:r>
              <a:rPr lang="zh-CN" altLang="en-US" b="1">
                <a:solidFill>
                  <a:schemeClr val="accent2">
                    <a:lumMod val="50000"/>
                  </a:schemeClr>
                </a:solidFill>
                <a:latin typeface="微软雅黑" panose="020b0503020204020204" pitchFamily="34" charset="-122"/>
                <a:ea typeface="微软雅黑" panose="020b0503020204020204" pitchFamily="34" charset="-122"/>
              </a:rPr>
              <a:t>更可靠</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p:txBody>
      </p:sp>
      <p:sp>
        <p:nvSpPr>
          <p:cNvPr id="88" name="左大括号 87" title=""/>
          <p:cNvSpPr/>
          <p:nvPr>
            <p:custDataLst>
              <p:tags r:id="rId41"/>
            </p:custDataLst>
          </p:nvPr>
        </p:nvSpPr>
        <p:spPr>
          <a:xfrm>
            <a:off x="7662870" y="4639945"/>
            <a:ext cx="170815" cy="53594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Tree>
    <p:custDataLst>
      <p:tags r:id="rId42"/>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0" name="左大括号 29" title=""/>
          <p:cNvSpPr/>
          <p:nvPr>
            <p:custDataLst>
              <p:tags r:id="rId4"/>
            </p:custDataLst>
          </p:nvPr>
        </p:nvSpPr>
        <p:spPr>
          <a:xfrm rot="5400000">
            <a:off x="750808" y="3720087"/>
            <a:ext cx="404019" cy="823505"/>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40" name="左大括号 39" title=""/>
          <p:cNvSpPr/>
          <p:nvPr>
            <p:custDataLst>
              <p:tags r:id="rId5"/>
            </p:custDataLst>
          </p:nvPr>
        </p:nvSpPr>
        <p:spPr>
          <a:xfrm rot="5400000">
            <a:off x="3795796" y="3720087"/>
            <a:ext cx="404019" cy="823505"/>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53" name="左大括号 52" title=""/>
          <p:cNvSpPr/>
          <p:nvPr>
            <p:custDataLst>
              <p:tags r:id="rId6"/>
            </p:custDataLst>
          </p:nvPr>
        </p:nvSpPr>
        <p:spPr>
          <a:xfrm rot="5400000">
            <a:off x="8218965" y="3725036"/>
            <a:ext cx="404019" cy="823505"/>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63" name="左大括号 62" title=""/>
          <p:cNvSpPr/>
          <p:nvPr>
            <p:custDataLst>
              <p:tags r:id="rId7"/>
            </p:custDataLst>
          </p:nvPr>
        </p:nvSpPr>
        <p:spPr>
          <a:xfrm rot="5400000">
            <a:off x="10879071" y="3877166"/>
            <a:ext cx="404019" cy="519245"/>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66" name="左大括号 65" title=""/>
          <p:cNvSpPr/>
          <p:nvPr>
            <p:custDataLst>
              <p:tags r:id="rId8"/>
            </p:custDataLst>
          </p:nvPr>
        </p:nvSpPr>
        <p:spPr>
          <a:xfrm rot="5400000">
            <a:off x="9590649" y="3739885"/>
            <a:ext cx="399069" cy="790095"/>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cxnSp>
        <p:nvCxnSpPr>
          <p:cNvPr id="73" name="直接连接符 72" title=""/>
          <p:cNvCxnSpPr/>
          <p:nvPr>
            <p:custDataLst>
              <p:tags r:id="rId9"/>
            </p:custDataLst>
          </p:nvPr>
        </p:nvCxnSpPr>
        <p:spPr>
          <a:xfrm flipH="1">
            <a:off x="2435249" y="4018924"/>
            <a:ext cx="14230" cy="341529"/>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4" name="直接连接符 73" title=""/>
          <p:cNvCxnSpPr/>
          <p:nvPr>
            <p:custDataLst>
              <p:tags r:id="rId10"/>
            </p:custDataLst>
          </p:nvPr>
        </p:nvCxnSpPr>
        <p:spPr>
          <a:xfrm flipH="1">
            <a:off x="5416202" y="3987988"/>
            <a:ext cx="14230" cy="341529"/>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5" name="直接连接符 74" title=""/>
          <p:cNvCxnSpPr>
            <a:stCxn id="56" idx="1"/>
          </p:cNvCxnSpPr>
          <p:nvPr>
            <p:custDataLst>
              <p:tags r:id="rId11"/>
            </p:custDataLst>
          </p:nvPr>
        </p:nvCxnSpPr>
        <p:spPr>
          <a:xfrm flipH="1">
            <a:off x="7011239" y="3935398"/>
            <a:ext cx="2475" cy="425055"/>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2" name="直接连接符 71" title=""/>
          <p:cNvCxnSpPr/>
          <p:nvPr>
            <p:custDataLst>
              <p:tags r:id="rId12"/>
            </p:custDataLst>
          </p:nvPr>
        </p:nvCxnSpPr>
        <p:spPr>
          <a:xfrm>
            <a:off x="7523532" y="1748579"/>
            <a:ext cx="13612" cy="423199"/>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1" name="直接连接符 70" title=""/>
          <p:cNvCxnSpPr/>
          <p:nvPr>
            <p:custDataLst>
              <p:tags r:id="rId13"/>
            </p:custDataLst>
          </p:nvPr>
        </p:nvCxnSpPr>
        <p:spPr>
          <a:xfrm>
            <a:off x="4678078" y="1748579"/>
            <a:ext cx="13612" cy="423199"/>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8" name="直接连接符 27" title=""/>
          <p:cNvCxnSpPr/>
          <p:nvPr>
            <p:custDataLst>
              <p:tags r:id="rId14"/>
            </p:custDataLst>
          </p:nvPr>
        </p:nvCxnSpPr>
        <p:spPr>
          <a:xfrm flipH="1">
            <a:off x="3038042" y="363118"/>
            <a:ext cx="0" cy="203241"/>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左大括号 19" title=""/>
          <p:cNvSpPr/>
          <p:nvPr>
            <p:custDataLst>
              <p:tags r:id="rId15"/>
            </p:custDataLst>
          </p:nvPr>
        </p:nvSpPr>
        <p:spPr>
          <a:xfrm rot="5400000">
            <a:off x="1472534" y="1976266"/>
            <a:ext cx="343385" cy="1778796"/>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38" name="左大括号 37" title=""/>
          <p:cNvSpPr/>
          <p:nvPr>
            <p:custDataLst>
              <p:tags r:id="rId16"/>
            </p:custDataLst>
          </p:nvPr>
        </p:nvSpPr>
        <p:spPr>
          <a:xfrm rot="5400000">
            <a:off x="4594552" y="2081446"/>
            <a:ext cx="343385" cy="1569053"/>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51" name="左大括号 50" title=""/>
          <p:cNvSpPr/>
          <p:nvPr>
            <p:custDataLst>
              <p:tags r:id="rId17"/>
            </p:custDataLst>
          </p:nvPr>
        </p:nvSpPr>
        <p:spPr>
          <a:xfrm rot="5400000">
            <a:off x="7467849" y="2113001"/>
            <a:ext cx="343385" cy="1506563"/>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61" name="左大括号 60" title=""/>
          <p:cNvSpPr/>
          <p:nvPr>
            <p:custDataLst>
              <p:tags r:id="rId18"/>
            </p:custDataLst>
          </p:nvPr>
        </p:nvSpPr>
        <p:spPr>
          <a:xfrm rot="5400000">
            <a:off x="10252670" y="2113001"/>
            <a:ext cx="343385" cy="1506563"/>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10" name="圆角矩形 9" title=""/>
          <p:cNvSpPr/>
          <p:nvPr>
            <p:custDataLst>
              <p:tags r:id="rId19"/>
            </p:custDataLst>
          </p:nvPr>
        </p:nvSpPr>
        <p:spPr>
          <a:xfrm>
            <a:off x="427841" y="3067054"/>
            <a:ext cx="1137192"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认真对待民事权得与义务</a:t>
            </a:r>
          </a:p>
        </p:txBody>
      </p:sp>
      <p:sp>
        <p:nvSpPr>
          <p:cNvPr id="14" name="圆角矩形 13" title=""/>
          <p:cNvSpPr/>
          <p:nvPr>
            <p:custDataLst>
              <p:tags r:id="rId20"/>
            </p:custDataLst>
          </p:nvPr>
        </p:nvSpPr>
        <p:spPr>
          <a:xfrm>
            <a:off x="351593" y="4333229"/>
            <a:ext cx="650885" cy="2090008"/>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透视民法与民事法律关系</a:t>
            </a:r>
            <a:endParaRPr lang="zh-CN" altLang="en-US" sz="1560" b="1"/>
          </a:p>
        </p:txBody>
      </p:sp>
      <p:sp>
        <p:nvSpPr>
          <p:cNvPr id="6" name="圆角矩形 5" title=""/>
          <p:cNvSpPr/>
          <p:nvPr>
            <p:custDataLst>
              <p:tags r:id="rId21"/>
            </p:custDataLst>
          </p:nvPr>
        </p:nvSpPr>
        <p:spPr>
          <a:xfrm>
            <a:off x="754828" y="1969460"/>
            <a:ext cx="1943992" cy="609431"/>
          </a:xfrm>
          <a:prstGeom prst="roundRect">
            <a:avLst/>
          </a:prstGeom>
          <a:solidFill>
            <a:srgbClr val="CD2232"/>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t>第一课</a:t>
            </a:r>
            <a:r>
              <a:rPr lang="en-US" altLang="zh-CN" sz="1560" b="1"/>
              <a:t>  </a:t>
            </a:r>
            <a:r>
              <a:rPr lang="zh-CN" altLang="en-US" sz="1560" b="1"/>
              <a:t>在生活中学民法用民法</a:t>
            </a:r>
          </a:p>
        </p:txBody>
      </p:sp>
      <p:sp>
        <p:nvSpPr>
          <p:cNvPr id="7" name="圆角矩形 6" title=""/>
          <p:cNvSpPr/>
          <p:nvPr>
            <p:custDataLst>
              <p:tags r:id="rId22"/>
            </p:custDataLst>
          </p:nvPr>
        </p:nvSpPr>
        <p:spPr>
          <a:xfrm>
            <a:off x="9394516" y="1958323"/>
            <a:ext cx="1943992" cy="609431"/>
          </a:xfrm>
          <a:prstGeom prst="roundRect">
            <a:avLst/>
          </a:prstGeom>
          <a:solidFill>
            <a:srgbClr val="CD2232"/>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t>第四课  侵权责任与权利界线</a:t>
            </a:r>
          </a:p>
        </p:txBody>
      </p:sp>
      <p:sp>
        <p:nvSpPr>
          <p:cNvPr id="19" name="左大括号 18" title=""/>
          <p:cNvSpPr/>
          <p:nvPr>
            <p:custDataLst>
              <p:tags r:id="rId23"/>
            </p:custDataLst>
          </p:nvPr>
        </p:nvSpPr>
        <p:spPr>
          <a:xfrm rot="5400000">
            <a:off x="5726176" y="-2542185"/>
            <a:ext cx="421343" cy="8601947"/>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grpSp>
        <p:nvGrpSpPr>
          <p:cNvPr id="48" name="组合 47" title=""/>
          <p:cNvGrpSpPr/>
          <p:nvPr>
            <p:custDataLst>
              <p:tags r:id="rId24"/>
            </p:custDataLst>
          </p:nvPr>
        </p:nvGrpSpPr>
        <p:grpSpPr>
          <a:xfrm>
            <a:off x="4459674" y="809995"/>
            <a:ext cx="3116450" cy="640366"/>
            <a:chOff x="4304043" y="1286668"/>
            <a:chExt cx="3837944" cy="2757793"/>
          </a:xfrm>
          <a:gradFill>
            <a:gsLst>
              <a:gs pos="0">
                <a:srgbClr val="E30000"/>
              </a:gs>
              <a:gs pos="100000">
                <a:srgbClr val="760303"/>
              </a:gs>
            </a:gsLst>
            <a:lin scaled="0"/>
          </a:gradFill>
          <a:effectLst>
            <a:outerShdw blurRad="381000" dist="254000" dir="8100000" algn="tr" rotWithShape="0">
              <a:prstClr val="black">
                <a:alpha val="40000"/>
              </a:prstClr>
            </a:outerShdw>
          </a:effectLst>
        </p:grpSpPr>
        <p:sp>
          <p:nvSpPr>
            <p:cNvPr id="49" name="圆角矩形 48"/>
            <p:cNvSpPr/>
            <p:nvPr>
              <p:custDataLst>
                <p:tags r:id="rId25"/>
              </p:custDataLst>
            </p:nvPr>
          </p:nvSpPr>
          <p:spPr>
            <a:xfrm>
              <a:off x="4304043" y="1286668"/>
              <a:ext cx="3837944" cy="2757793"/>
            </a:xfrm>
            <a:prstGeom prst="roundRect">
              <a:avLst/>
            </a:prstGeom>
            <a:grpFill/>
            <a:ln w="57150">
              <a:solidFill>
                <a:srgbClr val="C00000"/>
              </a:soli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755" b="1">
                <a:solidFill>
                  <a:schemeClr val="bg1"/>
                </a:solidFill>
                <a:ea typeface="微软雅黑" panose="020b0503020204020204" pitchFamily="34" charset="-122"/>
                <a:sym typeface="+mn-ea"/>
              </a:endParaRPr>
            </a:p>
          </p:txBody>
        </p:sp>
        <p:sp>
          <p:nvSpPr>
            <p:cNvPr id="50" name="圆角矩形 49"/>
            <p:cNvSpPr/>
            <p:nvPr>
              <p:custDataLst>
                <p:tags r:id="rId26"/>
              </p:custDataLst>
            </p:nvPr>
          </p:nvSpPr>
          <p:spPr>
            <a:xfrm>
              <a:off x="4304654" y="1367328"/>
              <a:ext cx="3789076" cy="2596474"/>
            </a:xfrm>
            <a:prstGeom prst="roundRect">
              <a:avLst/>
            </a:prstGeom>
            <a:grpFill/>
            <a:ln w="57150">
              <a:solidFill>
                <a:srgbClr val="C00000"/>
              </a:soli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zh-CN" sz="2340" b="1">
                  <a:solidFill>
                    <a:schemeClr val="bg1"/>
                  </a:solidFill>
                  <a:latin typeface="微软雅黑" panose="020b0503020204020204" pitchFamily="34" charset="-122"/>
                  <a:ea typeface="微软雅黑" panose="020b0503020204020204" pitchFamily="34" charset="-122"/>
                  <a:cs typeface="+mn-ea"/>
                  <a:sym typeface="+mn-ea"/>
                </a:rPr>
                <a:t>民事权利与民事义务</a:t>
              </a:r>
            </a:p>
          </p:txBody>
        </p:sp>
      </p:grpSp>
      <p:sp>
        <p:nvSpPr>
          <p:cNvPr id="2" name="圆角矩形 1" title=""/>
          <p:cNvSpPr/>
          <p:nvPr>
            <p:custDataLst>
              <p:tags r:id="rId27"/>
            </p:custDataLst>
          </p:nvPr>
        </p:nvSpPr>
        <p:spPr>
          <a:xfrm>
            <a:off x="3683808" y="1984928"/>
            <a:ext cx="1943992" cy="609431"/>
          </a:xfrm>
          <a:prstGeom prst="roundRect">
            <a:avLst/>
          </a:prstGeom>
          <a:solidFill>
            <a:srgbClr val="CD2232"/>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t>第二课</a:t>
            </a:r>
            <a:r>
              <a:rPr lang="en-US" altLang="zh-CN" sz="1560" b="1"/>
              <a:t>  </a:t>
            </a:r>
            <a:r>
              <a:rPr lang="zh-CN" altLang="en-US" sz="1560" b="1"/>
              <a:t>依法有效保护财产权</a:t>
            </a:r>
          </a:p>
        </p:txBody>
      </p:sp>
      <p:sp>
        <p:nvSpPr>
          <p:cNvPr id="4" name="圆角矩形 3" title=""/>
          <p:cNvSpPr/>
          <p:nvPr>
            <p:custDataLst>
              <p:tags r:id="rId28"/>
            </p:custDataLst>
          </p:nvPr>
        </p:nvSpPr>
        <p:spPr>
          <a:xfrm>
            <a:off x="6612170" y="1984928"/>
            <a:ext cx="1943992" cy="609431"/>
          </a:xfrm>
          <a:prstGeom prst="roundRect">
            <a:avLst/>
          </a:prstGeom>
          <a:solidFill>
            <a:srgbClr val="CD2232"/>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t>第三课</a:t>
            </a:r>
            <a:r>
              <a:rPr lang="en-US" altLang="zh-CN" sz="1560" b="1"/>
              <a:t>  </a:t>
            </a:r>
            <a:r>
              <a:rPr lang="zh-CN" altLang="en-US" sz="1560" b="1"/>
              <a:t>订约履约</a:t>
            </a:r>
          </a:p>
          <a:p>
            <a:pPr algn="ctr"/>
            <a:r>
              <a:rPr lang="zh-CN" altLang="en-US" sz="1560" b="1"/>
              <a:t>诚信为本</a:t>
            </a:r>
          </a:p>
        </p:txBody>
      </p:sp>
      <p:sp>
        <p:nvSpPr>
          <p:cNvPr id="29" name="圆角矩形 28" title=""/>
          <p:cNvSpPr/>
          <p:nvPr>
            <p:custDataLst>
              <p:tags r:id="rId29"/>
            </p:custDataLst>
          </p:nvPr>
        </p:nvSpPr>
        <p:spPr>
          <a:xfrm>
            <a:off x="1893876" y="3067054"/>
            <a:ext cx="1158228"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积极维护人身权利</a:t>
            </a:r>
          </a:p>
        </p:txBody>
      </p:sp>
      <p:sp>
        <p:nvSpPr>
          <p:cNvPr id="31" name="圆角矩形 30" title=""/>
          <p:cNvSpPr/>
          <p:nvPr>
            <p:custDataLst>
              <p:tags r:id="rId30"/>
            </p:custDataLst>
          </p:nvPr>
        </p:nvSpPr>
        <p:spPr>
          <a:xfrm>
            <a:off x="1074785" y="4334467"/>
            <a:ext cx="433098" cy="2090008"/>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解析民法基本原则</a:t>
            </a:r>
            <a:endParaRPr lang="zh-CN" altLang="en-US" sz="1560" b="1"/>
          </a:p>
        </p:txBody>
      </p:sp>
      <p:sp>
        <p:nvSpPr>
          <p:cNvPr id="32" name="圆角矩形 31" title=""/>
          <p:cNvSpPr/>
          <p:nvPr>
            <p:custDataLst>
              <p:tags r:id="rId31"/>
            </p:custDataLst>
          </p:nvPr>
        </p:nvSpPr>
        <p:spPr>
          <a:xfrm>
            <a:off x="1699601" y="4329518"/>
            <a:ext cx="34833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生命健康俱可贵</a:t>
            </a:r>
            <a:endParaRPr lang="zh-CN" altLang="en-US" sz="1560" b="1"/>
          </a:p>
        </p:txBody>
      </p:sp>
      <p:sp>
        <p:nvSpPr>
          <p:cNvPr id="33" name="左大括号 32" title=""/>
          <p:cNvSpPr/>
          <p:nvPr>
            <p:custDataLst>
              <p:tags r:id="rId32"/>
            </p:custDataLst>
          </p:nvPr>
        </p:nvSpPr>
        <p:spPr>
          <a:xfrm rot="5400000">
            <a:off x="2247779" y="3529523"/>
            <a:ext cx="399069" cy="1210819"/>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34" name="圆角矩形 33" title=""/>
          <p:cNvSpPr/>
          <p:nvPr>
            <p:custDataLst>
              <p:tags r:id="rId33"/>
            </p:custDataLst>
          </p:nvPr>
        </p:nvSpPr>
        <p:spPr>
          <a:xfrm>
            <a:off x="2323262" y="4329518"/>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姓名肖像受保护</a:t>
            </a:r>
            <a:endParaRPr lang="zh-CN" altLang="en-US" sz="1560" b="1"/>
          </a:p>
        </p:txBody>
      </p:sp>
      <p:sp>
        <p:nvSpPr>
          <p:cNvPr id="35" name="圆角矩形 34" title=""/>
          <p:cNvSpPr/>
          <p:nvPr>
            <p:custDataLst>
              <p:tags r:id="rId34"/>
            </p:custDataLst>
          </p:nvPr>
        </p:nvSpPr>
        <p:spPr>
          <a:xfrm>
            <a:off x="2970434" y="4334467"/>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名誉隐私不可侵</a:t>
            </a:r>
            <a:endParaRPr lang="zh-CN" altLang="en-US" sz="1560" b="1"/>
          </a:p>
        </p:txBody>
      </p:sp>
      <p:sp>
        <p:nvSpPr>
          <p:cNvPr id="36" name="圆角矩形 35" title=""/>
          <p:cNvSpPr/>
          <p:nvPr>
            <p:custDataLst>
              <p:tags r:id="rId35"/>
            </p:custDataLst>
          </p:nvPr>
        </p:nvSpPr>
        <p:spPr>
          <a:xfrm>
            <a:off x="3473447" y="3067054"/>
            <a:ext cx="1042529"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保障各类特权</a:t>
            </a:r>
          </a:p>
        </p:txBody>
      </p:sp>
      <p:sp>
        <p:nvSpPr>
          <p:cNvPr id="37" name="圆角矩形 36" title=""/>
          <p:cNvSpPr/>
          <p:nvPr>
            <p:custDataLst>
              <p:tags r:id="rId36"/>
            </p:custDataLst>
          </p:nvPr>
        </p:nvSpPr>
        <p:spPr>
          <a:xfrm>
            <a:off x="3394251" y="4333230"/>
            <a:ext cx="376177" cy="2059691"/>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定分止争</a:t>
            </a:r>
            <a:r>
              <a:rPr lang="en-US" altLang="zh-CN" sz="1560" b="1">
                <a:solidFill>
                  <a:srgbClr val="FF0000"/>
                </a:solidFill>
              </a:rPr>
              <a:t> </a:t>
            </a:r>
            <a:r>
              <a:rPr lang="zh-CN" altLang="en-US" sz="1560" b="1">
                <a:solidFill>
                  <a:srgbClr val="FF0000"/>
                </a:solidFill>
              </a:rPr>
              <a:t>所有权</a:t>
            </a:r>
          </a:p>
        </p:txBody>
      </p:sp>
      <p:sp>
        <p:nvSpPr>
          <p:cNvPr id="39" name="圆角矩形 38" title=""/>
          <p:cNvSpPr/>
          <p:nvPr>
            <p:custDataLst>
              <p:tags r:id="rId37"/>
            </p:custDataLst>
          </p:nvPr>
        </p:nvSpPr>
        <p:spPr>
          <a:xfrm>
            <a:off x="4870497" y="3067054"/>
            <a:ext cx="1158228"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尊重知识产权</a:t>
            </a:r>
          </a:p>
        </p:txBody>
      </p:sp>
      <p:sp>
        <p:nvSpPr>
          <p:cNvPr id="41" name="圆角矩形 40" title=""/>
          <p:cNvSpPr/>
          <p:nvPr>
            <p:custDataLst>
              <p:tags r:id="rId38"/>
            </p:custDataLst>
          </p:nvPr>
        </p:nvSpPr>
        <p:spPr>
          <a:xfrm>
            <a:off x="4096489" y="4334467"/>
            <a:ext cx="387313" cy="2074540"/>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物尽其用他物权</a:t>
            </a:r>
            <a:endParaRPr lang="zh-CN" altLang="en-US" sz="1560" b="1"/>
          </a:p>
        </p:txBody>
      </p:sp>
      <p:sp>
        <p:nvSpPr>
          <p:cNvPr id="42" name="圆角矩形 41" title=""/>
          <p:cNvSpPr/>
          <p:nvPr>
            <p:custDataLst>
              <p:tags r:id="rId39"/>
            </p:custDataLst>
          </p:nvPr>
        </p:nvSpPr>
        <p:spPr>
          <a:xfrm>
            <a:off x="4676222" y="4329518"/>
            <a:ext cx="34833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保护创作著作权</a:t>
            </a:r>
            <a:endParaRPr lang="zh-CN" altLang="en-US" sz="1560" b="1"/>
          </a:p>
        </p:txBody>
      </p:sp>
      <p:sp>
        <p:nvSpPr>
          <p:cNvPr id="43" name="左大括号 42" title=""/>
          <p:cNvSpPr/>
          <p:nvPr>
            <p:custDataLst>
              <p:tags r:id="rId40"/>
            </p:custDataLst>
          </p:nvPr>
        </p:nvSpPr>
        <p:spPr>
          <a:xfrm rot="5400000">
            <a:off x="5223782" y="3529523"/>
            <a:ext cx="399069" cy="1210819"/>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44" name="圆角矩形 43" title=""/>
          <p:cNvSpPr/>
          <p:nvPr>
            <p:custDataLst>
              <p:tags r:id="rId41"/>
            </p:custDataLst>
          </p:nvPr>
        </p:nvSpPr>
        <p:spPr>
          <a:xfrm>
            <a:off x="5299265" y="4329518"/>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激励创新专利权</a:t>
            </a:r>
            <a:endParaRPr lang="zh-CN" altLang="en-US" sz="1560" b="1"/>
          </a:p>
        </p:txBody>
      </p:sp>
      <p:sp>
        <p:nvSpPr>
          <p:cNvPr id="45" name="圆角矩形 44" title=""/>
          <p:cNvSpPr/>
          <p:nvPr>
            <p:custDataLst>
              <p:tags r:id="rId42"/>
            </p:custDataLst>
          </p:nvPr>
        </p:nvSpPr>
        <p:spPr>
          <a:xfrm>
            <a:off x="5815270" y="4334467"/>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点石成金商标权</a:t>
            </a:r>
            <a:endParaRPr lang="zh-CN" altLang="en-US" sz="1560" b="1"/>
          </a:p>
        </p:txBody>
      </p:sp>
      <p:sp>
        <p:nvSpPr>
          <p:cNvPr id="46" name="圆角矩形 45" title=""/>
          <p:cNvSpPr/>
          <p:nvPr>
            <p:custDataLst>
              <p:tags r:id="rId43"/>
            </p:custDataLst>
          </p:nvPr>
        </p:nvSpPr>
        <p:spPr>
          <a:xfrm>
            <a:off x="6446975" y="3067054"/>
            <a:ext cx="1113062"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订立合同学问大</a:t>
            </a:r>
          </a:p>
        </p:txBody>
      </p:sp>
      <p:sp>
        <p:nvSpPr>
          <p:cNvPr id="47" name="圆角矩形 46" title=""/>
          <p:cNvSpPr/>
          <p:nvPr>
            <p:custDataLst>
              <p:tags r:id="rId44"/>
            </p:custDataLst>
          </p:nvPr>
        </p:nvSpPr>
        <p:spPr>
          <a:xfrm>
            <a:off x="7870011" y="4338179"/>
            <a:ext cx="376177" cy="2059691"/>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一诺千金重在履行</a:t>
            </a:r>
          </a:p>
        </p:txBody>
      </p:sp>
      <p:sp>
        <p:nvSpPr>
          <p:cNvPr id="52" name="圆角矩形 51" title=""/>
          <p:cNvSpPr/>
          <p:nvPr>
            <p:custDataLst>
              <p:tags r:id="rId45"/>
            </p:custDataLst>
          </p:nvPr>
        </p:nvSpPr>
        <p:spPr>
          <a:xfrm>
            <a:off x="7762355" y="3067054"/>
            <a:ext cx="1158228"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有约必守</a:t>
            </a:r>
          </a:p>
          <a:p>
            <a:pPr algn="ctr"/>
            <a:r>
              <a:rPr lang="zh-CN" altLang="en-US" sz="1560" b="1">
                <a:solidFill>
                  <a:schemeClr val="tx1"/>
                </a:solidFill>
              </a:rPr>
              <a:t>违约必责</a:t>
            </a:r>
          </a:p>
        </p:txBody>
      </p:sp>
      <p:sp>
        <p:nvSpPr>
          <p:cNvPr id="54" name="圆角矩形 53" title=""/>
          <p:cNvSpPr/>
          <p:nvPr>
            <p:custDataLst>
              <p:tags r:id="rId46"/>
            </p:custDataLst>
          </p:nvPr>
        </p:nvSpPr>
        <p:spPr>
          <a:xfrm>
            <a:off x="8571630" y="4339417"/>
            <a:ext cx="387313" cy="2074540"/>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言而有信违约有责</a:t>
            </a:r>
            <a:endParaRPr lang="zh-CN" altLang="en-US" sz="1560" b="1"/>
          </a:p>
        </p:txBody>
      </p:sp>
      <p:sp>
        <p:nvSpPr>
          <p:cNvPr id="55" name="圆角矩形 54" title=""/>
          <p:cNvSpPr/>
          <p:nvPr>
            <p:custDataLst>
              <p:tags r:id="rId47"/>
            </p:custDataLst>
          </p:nvPr>
        </p:nvSpPr>
        <p:spPr>
          <a:xfrm>
            <a:off x="6274973" y="4329518"/>
            <a:ext cx="34833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生活离不开合同</a:t>
            </a:r>
            <a:endParaRPr lang="zh-CN" altLang="en-US" sz="1560" b="1"/>
          </a:p>
        </p:txBody>
      </p:sp>
      <p:sp>
        <p:nvSpPr>
          <p:cNvPr id="56" name="左大括号 55" title=""/>
          <p:cNvSpPr/>
          <p:nvPr>
            <p:custDataLst>
              <p:tags r:id="rId48"/>
            </p:custDataLst>
          </p:nvPr>
        </p:nvSpPr>
        <p:spPr>
          <a:xfrm rot="5400000">
            <a:off x="6813871" y="3611193"/>
            <a:ext cx="399069" cy="1047479"/>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57" name="圆角矩形 56" title=""/>
          <p:cNvSpPr/>
          <p:nvPr>
            <p:custDataLst>
              <p:tags r:id="rId49"/>
            </p:custDataLst>
          </p:nvPr>
        </p:nvSpPr>
        <p:spPr>
          <a:xfrm>
            <a:off x="6858418" y="4329518"/>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要约承诺订合同</a:t>
            </a:r>
            <a:endParaRPr lang="zh-CN" altLang="en-US" sz="1560" b="1"/>
          </a:p>
        </p:txBody>
      </p:sp>
      <p:sp>
        <p:nvSpPr>
          <p:cNvPr id="58" name="圆角矩形 57" title=""/>
          <p:cNvSpPr/>
          <p:nvPr>
            <p:custDataLst>
              <p:tags r:id="rId50"/>
            </p:custDataLst>
          </p:nvPr>
        </p:nvSpPr>
        <p:spPr>
          <a:xfrm>
            <a:off x="7401647" y="4334467"/>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立字有据更可靠</a:t>
            </a:r>
            <a:endParaRPr lang="zh-CN" altLang="en-US" sz="1560" b="1"/>
          </a:p>
        </p:txBody>
      </p:sp>
      <p:sp>
        <p:nvSpPr>
          <p:cNvPr id="59" name="圆角矩形 58" title=""/>
          <p:cNvSpPr/>
          <p:nvPr>
            <p:custDataLst>
              <p:tags r:id="rId51"/>
            </p:custDataLst>
          </p:nvPr>
        </p:nvSpPr>
        <p:spPr>
          <a:xfrm>
            <a:off x="9231176" y="3067054"/>
            <a:ext cx="1109969"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权利保障</a:t>
            </a:r>
          </a:p>
          <a:p>
            <a:pPr algn="ctr"/>
            <a:r>
              <a:rPr lang="zh-CN" altLang="en-US" sz="1560" b="1">
                <a:solidFill>
                  <a:schemeClr val="tx1"/>
                </a:solidFill>
              </a:rPr>
              <a:t>于法有据</a:t>
            </a:r>
          </a:p>
        </p:txBody>
      </p:sp>
      <p:sp>
        <p:nvSpPr>
          <p:cNvPr id="60" name="圆角矩形 59" title=""/>
          <p:cNvSpPr/>
          <p:nvPr>
            <p:custDataLst>
              <p:tags r:id="rId52"/>
            </p:custDataLst>
          </p:nvPr>
        </p:nvSpPr>
        <p:spPr>
          <a:xfrm>
            <a:off x="10692932" y="4338179"/>
            <a:ext cx="376177" cy="2059691"/>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民事权利有限制</a:t>
            </a:r>
          </a:p>
        </p:txBody>
      </p:sp>
      <p:sp>
        <p:nvSpPr>
          <p:cNvPr id="62" name="圆角矩形 61" title=""/>
          <p:cNvSpPr/>
          <p:nvPr>
            <p:custDataLst>
              <p:tags r:id="rId53"/>
            </p:custDataLst>
          </p:nvPr>
        </p:nvSpPr>
        <p:spPr>
          <a:xfrm>
            <a:off x="10461451" y="3067054"/>
            <a:ext cx="1158228"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权利行使</a:t>
            </a:r>
          </a:p>
          <a:p>
            <a:pPr algn="ctr"/>
            <a:r>
              <a:rPr lang="zh-CN" altLang="en-US" sz="1560" b="1">
                <a:solidFill>
                  <a:schemeClr val="tx1"/>
                </a:solidFill>
              </a:rPr>
              <a:t>注意界限</a:t>
            </a:r>
          </a:p>
        </p:txBody>
      </p:sp>
      <p:sp>
        <p:nvSpPr>
          <p:cNvPr id="64" name="圆角矩形 63" title=""/>
          <p:cNvSpPr/>
          <p:nvPr>
            <p:custDataLst>
              <p:tags r:id="rId54"/>
            </p:custDataLst>
          </p:nvPr>
        </p:nvSpPr>
        <p:spPr>
          <a:xfrm>
            <a:off x="11175476" y="4339417"/>
            <a:ext cx="387313" cy="2074540"/>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妥善处理相邻关系</a:t>
            </a:r>
            <a:endParaRPr lang="zh-CN" altLang="en-US" sz="1560" b="1"/>
          </a:p>
        </p:txBody>
      </p:sp>
      <p:sp>
        <p:nvSpPr>
          <p:cNvPr id="65" name="圆角矩形 64" title=""/>
          <p:cNvSpPr/>
          <p:nvPr>
            <p:custDataLst>
              <p:tags r:id="rId55"/>
            </p:custDataLst>
          </p:nvPr>
        </p:nvSpPr>
        <p:spPr>
          <a:xfrm>
            <a:off x="9110529" y="4329518"/>
            <a:ext cx="651503"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权利行为的法律责任</a:t>
            </a:r>
            <a:endParaRPr lang="zh-CN" altLang="en-US" sz="1560" b="1"/>
          </a:p>
        </p:txBody>
      </p:sp>
      <p:sp>
        <p:nvSpPr>
          <p:cNvPr id="68" name="圆角矩形 67" title=""/>
          <p:cNvSpPr/>
          <p:nvPr>
            <p:custDataLst>
              <p:tags r:id="rId56"/>
            </p:custDataLst>
          </p:nvPr>
        </p:nvSpPr>
        <p:spPr>
          <a:xfrm>
            <a:off x="9867832" y="4354266"/>
            <a:ext cx="651503"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侵权责任中的情理法</a:t>
            </a:r>
            <a:endParaRPr lang="zh-CN" altLang="en-US" sz="1560" b="1"/>
          </a:p>
        </p:txBody>
      </p:sp>
      <p:sp>
        <p:nvSpPr>
          <p:cNvPr id="3" name="圆角矩形 45" title=""/>
          <p:cNvSpPr/>
          <p:nvPr>
            <p:custDataLst>
              <p:tags r:id="rId57"/>
            </p:custDataLst>
          </p:nvPr>
        </p:nvSpPr>
        <p:spPr>
          <a:xfrm>
            <a:off x="821649" y="535416"/>
            <a:ext cx="1375591" cy="907256"/>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大单元教学</a:t>
            </a:r>
          </a:p>
        </p:txBody>
      </p:sp>
    </p:spTree>
    <p:custDataLst>
      <p:tags r:id="rId58"/>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 name="圆角矩形 32" title=""/>
          <p:cNvSpPr/>
          <p:nvPr>
            <p:custDataLst>
              <p:tags r:id="rId4"/>
            </p:custDataLst>
          </p:nvPr>
        </p:nvSpPr>
        <p:spPr>
          <a:xfrm>
            <a:off x="1934365" y="1156502"/>
            <a:ext cx="1440000" cy="576000"/>
          </a:xfrm>
          <a:prstGeom prst="roundRect">
            <a:avLst/>
          </a:prstGeom>
          <a:solidFill>
            <a:schemeClr val="accent5">
              <a:lumMod val="75000"/>
            </a:schemeClr>
          </a:solid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bg1"/>
                </a:solidFill>
                <a:latin typeface="微软雅黑" panose="020b0503020204020204" pitchFamily="34" charset="-122"/>
                <a:ea typeface="微软雅黑" panose="020b0503020204020204" pitchFamily="34" charset="-122"/>
              </a:rPr>
              <a:t>人身权</a:t>
            </a:r>
          </a:p>
        </p:txBody>
      </p:sp>
      <p:sp>
        <p:nvSpPr>
          <p:cNvPr id="5" name="圆角矩形 33" title=""/>
          <p:cNvSpPr/>
          <p:nvPr>
            <p:custDataLst>
              <p:tags r:id="rId5"/>
            </p:custDataLst>
          </p:nvPr>
        </p:nvSpPr>
        <p:spPr>
          <a:xfrm>
            <a:off x="2128722" y="2858043"/>
            <a:ext cx="1080000"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身份权</a:t>
            </a:r>
          </a:p>
        </p:txBody>
      </p:sp>
      <p:sp>
        <p:nvSpPr>
          <p:cNvPr id="6" name="圆角矩形 34" title=""/>
          <p:cNvSpPr/>
          <p:nvPr>
            <p:custDataLst>
              <p:tags r:id="rId6"/>
            </p:custDataLst>
          </p:nvPr>
        </p:nvSpPr>
        <p:spPr>
          <a:xfrm>
            <a:off x="4248953" y="516509"/>
            <a:ext cx="2068923" cy="612000"/>
          </a:xfrm>
          <a:prstGeom prst="roundRect">
            <a:avLst/>
          </a:prstGeom>
          <a:solidFill>
            <a:schemeClr val="accent2">
              <a:lumMod val="75000"/>
            </a:schemeClr>
          </a:solid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bg1"/>
                </a:solidFill>
                <a:latin typeface="微软雅黑" panose="020b0503020204020204" pitchFamily="34" charset="-122"/>
                <a:ea typeface="微软雅黑" panose="020b0503020204020204" pitchFamily="34" charset="-122"/>
              </a:rPr>
              <a:t>民事权利</a:t>
            </a:r>
          </a:p>
        </p:txBody>
      </p:sp>
      <p:sp>
        <p:nvSpPr>
          <p:cNvPr id="8" name="圆角矩形 35" title=""/>
          <p:cNvSpPr/>
          <p:nvPr>
            <p:custDataLst>
              <p:tags r:id="rId7"/>
            </p:custDataLst>
          </p:nvPr>
        </p:nvSpPr>
        <p:spPr>
          <a:xfrm>
            <a:off x="7260479" y="1159863"/>
            <a:ext cx="1440000" cy="576000"/>
          </a:xfrm>
          <a:prstGeom prst="roundRect">
            <a:avLst/>
          </a:prstGeom>
          <a:solidFill>
            <a:schemeClr val="accent5">
              <a:lumMod val="75000"/>
            </a:schemeClr>
          </a:solid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bg1"/>
                </a:solidFill>
                <a:latin typeface="微软雅黑" panose="020b0503020204020204" pitchFamily="34" charset="-122"/>
                <a:ea typeface="微软雅黑" panose="020b0503020204020204" pitchFamily="34" charset="-122"/>
              </a:rPr>
              <a:t>财产权</a:t>
            </a:r>
          </a:p>
        </p:txBody>
      </p:sp>
      <p:sp>
        <p:nvSpPr>
          <p:cNvPr id="9" name="圆角矩形 72" title=""/>
          <p:cNvSpPr/>
          <p:nvPr>
            <p:custDataLst>
              <p:tags r:id="rId8"/>
            </p:custDataLst>
          </p:nvPr>
        </p:nvSpPr>
        <p:spPr>
          <a:xfrm>
            <a:off x="781458" y="2858043"/>
            <a:ext cx="1080000"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人格权</a:t>
            </a:r>
          </a:p>
        </p:txBody>
      </p:sp>
      <p:sp>
        <p:nvSpPr>
          <p:cNvPr id="2" name="圆角矩形 33" title=""/>
          <p:cNvSpPr/>
          <p:nvPr>
            <p:custDataLst>
              <p:tags r:id="rId9"/>
            </p:custDataLst>
          </p:nvPr>
        </p:nvSpPr>
        <p:spPr>
          <a:xfrm>
            <a:off x="6840466" y="2005401"/>
            <a:ext cx="792000"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债权</a:t>
            </a:r>
          </a:p>
        </p:txBody>
      </p:sp>
      <p:sp>
        <p:nvSpPr>
          <p:cNvPr id="4" name="圆角矩形 72" title=""/>
          <p:cNvSpPr/>
          <p:nvPr>
            <p:custDataLst>
              <p:tags r:id="rId10"/>
            </p:custDataLst>
          </p:nvPr>
        </p:nvSpPr>
        <p:spPr>
          <a:xfrm>
            <a:off x="5521402" y="2005401"/>
            <a:ext cx="792000"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物权</a:t>
            </a:r>
          </a:p>
        </p:txBody>
      </p:sp>
      <p:sp>
        <p:nvSpPr>
          <p:cNvPr id="7" name="圆角矩形 33" title=""/>
          <p:cNvSpPr/>
          <p:nvPr>
            <p:custDataLst>
              <p:tags r:id="rId11"/>
            </p:custDataLst>
          </p:nvPr>
        </p:nvSpPr>
        <p:spPr>
          <a:xfrm>
            <a:off x="9006013" y="2005401"/>
            <a:ext cx="1272616"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知识产权</a:t>
            </a:r>
          </a:p>
        </p:txBody>
      </p:sp>
      <p:sp>
        <p:nvSpPr>
          <p:cNvPr id="10" name="圆角矩形 33" title=""/>
          <p:cNvSpPr/>
          <p:nvPr>
            <p:custDataLst>
              <p:tags r:id="rId12"/>
            </p:custDataLst>
          </p:nvPr>
        </p:nvSpPr>
        <p:spPr>
          <a:xfrm>
            <a:off x="7894309" y="2005401"/>
            <a:ext cx="792000"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股权</a:t>
            </a:r>
          </a:p>
        </p:txBody>
      </p:sp>
      <p:sp>
        <p:nvSpPr>
          <p:cNvPr id="18" name="圆角矩形 33" title=""/>
          <p:cNvSpPr/>
          <p:nvPr>
            <p:custDataLst>
              <p:tags r:id="rId13"/>
            </p:custDataLst>
          </p:nvPr>
        </p:nvSpPr>
        <p:spPr>
          <a:xfrm>
            <a:off x="10707030" y="2005401"/>
            <a:ext cx="612000"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000" b="1">
                <a:solidFill>
                  <a:schemeClr val="bg1"/>
                </a:solidFill>
                <a:latin typeface="微软雅黑" panose="020b0503020204020204" pitchFamily="34" charset="-122"/>
                <a:ea typeface="微软雅黑" panose="020b0503020204020204" pitchFamily="34" charset="-122"/>
              </a:rPr>
              <a:t>......</a:t>
            </a:r>
          </a:p>
        </p:txBody>
      </p:sp>
      <p:sp>
        <p:nvSpPr>
          <p:cNvPr id="43" name="圆角矩形 97" title=""/>
          <p:cNvSpPr/>
          <p:nvPr>
            <p:custDataLst>
              <p:tags r:id="rId14"/>
            </p:custDataLst>
          </p:nvPr>
        </p:nvSpPr>
        <p:spPr>
          <a:xfrm>
            <a:off x="7747991" y="4522676"/>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发表权</a:t>
            </a:r>
          </a:p>
        </p:txBody>
      </p:sp>
      <p:sp>
        <p:nvSpPr>
          <p:cNvPr id="44" name="圆角矩形 99" title=""/>
          <p:cNvSpPr/>
          <p:nvPr>
            <p:custDataLst>
              <p:tags r:id="rId15"/>
            </p:custDataLst>
          </p:nvPr>
        </p:nvSpPr>
        <p:spPr>
          <a:xfrm>
            <a:off x="7745191" y="5384110"/>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署名</a:t>
            </a:r>
            <a:r>
              <a:rPr lang="zh-CN" b="1">
                <a:solidFill>
                  <a:schemeClr val="tx1"/>
                </a:solidFill>
                <a:latin typeface="微软雅黑" panose="020b0503020204020204" pitchFamily="34" charset="-122"/>
                <a:ea typeface="微软雅黑" panose="020b0503020204020204" pitchFamily="34" charset="-122"/>
              </a:rPr>
              <a:t>权</a:t>
            </a:r>
          </a:p>
        </p:txBody>
      </p:sp>
      <p:sp>
        <p:nvSpPr>
          <p:cNvPr id="45" name="圆角矩形 100" title=""/>
          <p:cNvSpPr/>
          <p:nvPr>
            <p:custDataLst>
              <p:tags r:id="rId16"/>
            </p:custDataLst>
          </p:nvPr>
        </p:nvSpPr>
        <p:spPr>
          <a:xfrm>
            <a:off x="8111927" y="4522676"/>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修改权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24" name="圆角矩形 97" title=""/>
          <p:cNvSpPr/>
          <p:nvPr>
            <p:custDataLst>
              <p:tags r:id="rId17"/>
            </p:custDataLst>
          </p:nvPr>
        </p:nvSpPr>
        <p:spPr>
          <a:xfrm>
            <a:off x="412763" y="3671205"/>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生命权</a:t>
            </a:r>
          </a:p>
        </p:txBody>
      </p:sp>
      <p:sp>
        <p:nvSpPr>
          <p:cNvPr id="54" name="圆角矩形 99" title=""/>
          <p:cNvSpPr/>
          <p:nvPr>
            <p:custDataLst>
              <p:tags r:id="rId18"/>
            </p:custDataLst>
          </p:nvPr>
        </p:nvSpPr>
        <p:spPr>
          <a:xfrm>
            <a:off x="412763" y="5491200"/>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b="1">
                <a:solidFill>
                  <a:schemeClr val="tx1"/>
                </a:solidFill>
                <a:latin typeface="微软雅黑" panose="020b0503020204020204" pitchFamily="34" charset="-122"/>
                <a:ea typeface="微软雅黑" panose="020b0503020204020204" pitchFamily="34" charset="-122"/>
              </a:rPr>
              <a:t>健康权</a:t>
            </a:r>
          </a:p>
        </p:txBody>
      </p:sp>
      <p:sp>
        <p:nvSpPr>
          <p:cNvPr id="55" name="圆角矩形 100" title=""/>
          <p:cNvSpPr/>
          <p:nvPr>
            <p:custDataLst>
              <p:tags r:id="rId19"/>
            </p:custDataLst>
          </p:nvPr>
        </p:nvSpPr>
        <p:spPr>
          <a:xfrm>
            <a:off x="412763" y="4604156"/>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身体权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56" name="圆角矩形 101" title=""/>
          <p:cNvSpPr/>
          <p:nvPr>
            <p:custDataLst>
              <p:tags r:id="rId20"/>
            </p:custDataLst>
          </p:nvPr>
        </p:nvSpPr>
        <p:spPr>
          <a:xfrm>
            <a:off x="776334" y="3671205"/>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姓名权</a:t>
            </a:r>
          </a:p>
        </p:txBody>
      </p:sp>
      <p:sp>
        <p:nvSpPr>
          <p:cNvPr id="57" name="圆角矩形 104" title=""/>
          <p:cNvSpPr/>
          <p:nvPr>
            <p:custDataLst>
              <p:tags r:id="rId21"/>
            </p:custDataLst>
          </p:nvPr>
        </p:nvSpPr>
        <p:spPr>
          <a:xfrm>
            <a:off x="776334" y="4604156"/>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肖像权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58" name="圆角矩形 105" title=""/>
          <p:cNvSpPr/>
          <p:nvPr>
            <p:custDataLst>
              <p:tags r:id="rId22"/>
            </p:custDataLst>
          </p:nvPr>
        </p:nvSpPr>
        <p:spPr>
          <a:xfrm>
            <a:off x="1137370" y="3671205"/>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名誉权</a:t>
            </a:r>
          </a:p>
        </p:txBody>
      </p:sp>
      <p:sp>
        <p:nvSpPr>
          <p:cNvPr id="59" name="圆角矩形 108" title=""/>
          <p:cNvSpPr/>
          <p:nvPr>
            <p:custDataLst>
              <p:tags r:id="rId23"/>
            </p:custDataLst>
          </p:nvPr>
        </p:nvSpPr>
        <p:spPr>
          <a:xfrm>
            <a:off x="1867752" y="3671205"/>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隐私权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60" name="圆角矩形 105" title=""/>
          <p:cNvSpPr/>
          <p:nvPr>
            <p:custDataLst>
              <p:tags r:id="rId24"/>
            </p:custDataLst>
          </p:nvPr>
        </p:nvSpPr>
        <p:spPr>
          <a:xfrm>
            <a:off x="1137370" y="4604156"/>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荣誉权</a:t>
            </a:r>
          </a:p>
        </p:txBody>
      </p:sp>
      <p:sp>
        <p:nvSpPr>
          <p:cNvPr id="61" name="圆角矩形 108" title=""/>
          <p:cNvSpPr/>
          <p:nvPr>
            <p:custDataLst>
              <p:tags r:id="rId25"/>
            </p:custDataLst>
          </p:nvPr>
        </p:nvSpPr>
        <p:spPr>
          <a:xfrm>
            <a:off x="2298795" y="3671205"/>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配偶权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62" name="圆角矩形 105" title=""/>
          <p:cNvSpPr/>
          <p:nvPr>
            <p:custDataLst>
              <p:tags r:id="rId26"/>
            </p:custDataLst>
          </p:nvPr>
        </p:nvSpPr>
        <p:spPr>
          <a:xfrm>
            <a:off x="2301919" y="4604156"/>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亲属权</a:t>
            </a:r>
          </a:p>
        </p:txBody>
      </p:sp>
      <p:sp>
        <p:nvSpPr>
          <p:cNvPr id="63" name="圆角矩形 105" title=""/>
          <p:cNvSpPr/>
          <p:nvPr>
            <p:custDataLst>
              <p:tags r:id="rId27"/>
            </p:custDataLst>
          </p:nvPr>
        </p:nvSpPr>
        <p:spPr>
          <a:xfrm>
            <a:off x="2665688" y="4610992"/>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监护权</a:t>
            </a:r>
          </a:p>
        </p:txBody>
      </p:sp>
      <p:sp>
        <p:nvSpPr>
          <p:cNvPr id="64" name="圆角矩形 105" title=""/>
          <p:cNvSpPr/>
          <p:nvPr>
            <p:custDataLst>
              <p:tags r:id="rId28"/>
            </p:custDataLst>
          </p:nvPr>
        </p:nvSpPr>
        <p:spPr>
          <a:xfrm>
            <a:off x="2662398" y="3671205"/>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亲权</a:t>
            </a:r>
          </a:p>
        </p:txBody>
      </p:sp>
      <p:sp>
        <p:nvSpPr>
          <p:cNvPr id="65" name="圆角矩形 97" title=""/>
          <p:cNvSpPr/>
          <p:nvPr>
            <p:custDataLst>
              <p:tags r:id="rId29"/>
            </p:custDataLst>
          </p:nvPr>
        </p:nvSpPr>
        <p:spPr>
          <a:xfrm>
            <a:off x="4955280" y="2831415"/>
            <a:ext cx="719999" cy="612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所有权</a:t>
            </a:r>
          </a:p>
        </p:txBody>
      </p:sp>
      <p:sp>
        <p:nvSpPr>
          <p:cNvPr id="66" name="圆角矩形 101" title=""/>
          <p:cNvSpPr/>
          <p:nvPr>
            <p:custDataLst>
              <p:tags r:id="rId30"/>
            </p:custDataLst>
          </p:nvPr>
        </p:nvSpPr>
        <p:spPr>
          <a:xfrm>
            <a:off x="6306518" y="2831415"/>
            <a:ext cx="719999" cy="630662"/>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他物权</a:t>
            </a:r>
          </a:p>
        </p:txBody>
      </p:sp>
      <p:sp>
        <p:nvSpPr>
          <p:cNvPr id="67" name="圆角矩形 105" title=""/>
          <p:cNvSpPr/>
          <p:nvPr>
            <p:custDataLst>
              <p:tags r:id="rId31"/>
            </p:custDataLst>
          </p:nvPr>
        </p:nvSpPr>
        <p:spPr>
          <a:xfrm>
            <a:off x="6822696" y="3656058"/>
            <a:ext cx="720001" cy="720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担保物权</a:t>
            </a:r>
          </a:p>
        </p:txBody>
      </p:sp>
      <p:sp>
        <p:nvSpPr>
          <p:cNvPr id="68" name="圆角矩形 105" title=""/>
          <p:cNvSpPr/>
          <p:nvPr>
            <p:custDataLst>
              <p:tags r:id="rId32"/>
            </p:custDataLst>
          </p:nvPr>
        </p:nvSpPr>
        <p:spPr>
          <a:xfrm>
            <a:off x="5780361" y="3656058"/>
            <a:ext cx="720000" cy="720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用益物权</a:t>
            </a:r>
          </a:p>
        </p:txBody>
      </p:sp>
      <p:sp>
        <p:nvSpPr>
          <p:cNvPr id="70" name="圆角矩形 105" title=""/>
          <p:cNvSpPr/>
          <p:nvPr>
            <p:custDataLst>
              <p:tags r:id="rId33"/>
            </p:custDataLst>
          </p:nvPr>
        </p:nvSpPr>
        <p:spPr>
          <a:xfrm flipH="1">
            <a:off x="4989985" y="3684051"/>
            <a:ext cx="612000" cy="1700059"/>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国家</a:t>
            </a:r>
            <a:endParaRPr lang="en-US" altLang="zh-CN" b="1">
              <a:solidFill>
                <a:schemeClr val="tx1"/>
              </a:solidFill>
              <a:latin typeface="微软雅黑" panose="020b0503020204020204" pitchFamily="34" charset="-122"/>
              <a:ea typeface="微软雅黑" panose="020b0503020204020204" pitchFamily="34" charset="-122"/>
            </a:endParaRPr>
          </a:p>
          <a:p>
            <a:pPr algn="ctr"/>
            <a:r>
              <a:rPr lang="zh-CN" altLang="en-US" b="1">
                <a:solidFill>
                  <a:schemeClr val="tx1"/>
                </a:solidFill>
                <a:latin typeface="微软雅黑" panose="020b0503020204020204" pitchFamily="34" charset="-122"/>
                <a:ea typeface="微软雅黑" panose="020b0503020204020204" pitchFamily="34" charset="-122"/>
              </a:rPr>
              <a:t>集体</a:t>
            </a:r>
            <a:endParaRPr lang="en-US" altLang="zh-CN" b="1">
              <a:solidFill>
                <a:schemeClr val="tx1"/>
              </a:solidFill>
              <a:latin typeface="微软雅黑" panose="020b0503020204020204" pitchFamily="34" charset="-122"/>
              <a:ea typeface="微软雅黑" panose="020b0503020204020204" pitchFamily="34" charset="-122"/>
            </a:endParaRPr>
          </a:p>
          <a:p>
            <a:pPr algn="ctr"/>
            <a:r>
              <a:rPr lang="zh-CN" altLang="en-US" b="1">
                <a:solidFill>
                  <a:schemeClr val="tx1"/>
                </a:solidFill>
                <a:latin typeface="微软雅黑" panose="020b0503020204020204" pitchFamily="34" charset="-122"/>
                <a:ea typeface="微软雅黑" panose="020b0503020204020204" pitchFamily="34" charset="-122"/>
              </a:rPr>
              <a:t>私人所有</a:t>
            </a:r>
          </a:p>
        </p:txBody>
      </p:sp>
      <p:sp>
        <p:nvSpPr>
          <p:cNvPr id="71" name="圆角矩形 105" title=""/>
          <p:cNvSpPr/>
          <p:nvPr>
            <p:custDataLst>
              <p:tags r:id="rId34"/>
            </p:custDataLst>
          </p:nvPr>
        </p:nvSpPr>
        <p:spPr>
          <a:xfrm>
            <a:off x="6065215" y="4526605"/>
            <a:ext cx="324000" cy="1980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宅基地使用权</a:t>
            </a:r>
          </a:p>
        </p:txBody>
      </p:sp>
      <p:sp>
        <p:nvSpPr>
          <p:cNvPr id="72" name="圆角矩形 105" title=""/>
          <p:cNvSpPr/>
          <p:nvPr>
            <p:custDataLst>
              <p:tags r:id="rId35"/>
            </p:custDataLst>
          </p:nvPr>
        </p:nvSpPr>
        <p:spPr>
          <a:xfrm>
            <a:off x="5692541" y="4526605"/>
            <a:ext cx="324000" cy="1980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土地承包经营权</a:t>
            </a:r>
          </a:p>
        </p:txBody>
      </p:sp>
      <p:sp>
        <p:nvSpPr>
          <p:cNvPr id="73" name="圆角矩形 105" title=""/>
          <p:cNvSpPr/>
          <p:nvPr>
            <p:custDataLst>
              <p:tags r:id="rId36"/>
            </p:custDataLst>
          </p:nvPr>
        </p:nvSpPr>
        <p:spPr>
          <a:xfrm>
            <a:off x="6439581" y="4526605"/>
            <a:ext cx="324000" cy="1980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建设用地使用权</a:t>
            </a:r>
          </a:p>
        </p:txBody>
      </p:sp>
      <p:sp>
        <p:nvSpPr>
          <p:cNvPr id="74" name="圆角矩形 108" title=""/>
          <p:cNvSpPr/>
          <p:nvPr>
            <p:custDataLst>
              <p:tags r:id="rId37"/>
            </p:custDataLst>
          </p:nvPr>
        </p:nvSpPr>
        <p:spPr>
          <a:xfrm>
            <a:off x="6846142" y="4496362"/>
            <a:ext cx="324000" cy="1332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抵押权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75" name="圆角矩形 105" title=""/>
          <p:cNvSpPr/>
          <p:nvPr>
            <p:custDataLst>
              <p:tags r:id="rId38"/>
            </p:custDataLst>
          </p:nvPr>
        </p:nvSpPr>
        <p:spPr>
          <a:xfrm>
            <a:off x="7219434" y="4496362"/>
            <a:ext cx="324000" cy="1332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质权</a:t>
            </a:r>
          </a:p>
        </p:txBody>
      </p:sp>
      <p:sp>
        <p:nvSpPr>
          <p:cNvPr id="76" name="圆角矩形 105" title=""/>
          <p:cNvSpPr/>
          <p:nvPr>
            <p:custDataLst>
              <p:tags r:id="rId39"/>
            </p:custDataLst>
          </p:nvPr>
        </p:nvSpPr>
        <p:spPr>
          <a:xfrm>
            <a:off x="8211905" y="2831415"/>
            <a:ext cx="720000" cy="612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著作权</a:t>
            </a:r>
          </a:p>
        </p:txBody>
      </p:sp>
      <p:sp>
        <p:nvSpPr>
          <p:cNvPr id="77" name="圆角矩形 108" title=""/>
          <p:cNvSpPr/>
          <p:nvPr>
            <p:custDataLst>
              <p:tags r:id="rId40"/>
            </p:custDataLst>
          </p:nvPr>
        </p:nvSpPr>
        <p:spPr>
          <a:xfrm>
            <a:off x="10396468" y="2831415"/>
            <a:ext cx="720000" cy="612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专利权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78" name="圆角矩形 108" title=""/>
          <p:cNvSpPr/>
          <p:nvPr>
            <p:custDataLst>
              <p:tags r:id="rId41"/>
            </p:custDataLst>
          </p:nvPr>
        </p:nvSpPr>
        <p:spPr>
          <a:xfrm>
            <a:off x="9511542" y="2831415"/>
            <a:ext cx="720000" cy="612000"/>
          </a:xfrm>
          <a:prstGeom prst="roundRect">
            <a:avLst/>
          </a:prstGeom>
          <a:noFill/>
          <a:ln w="15875" cmpd="sng">
            <a:solidFill>
              <a:schemeClr val="accent1"/>
            </a:solidFill>
            <a:prstDash val="solid"/>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商标权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79" name="圆角矩形 97" title=""/>
          <p:cNvSpPr/>
          <p:nvPr>
            <p:custDataLst>
              <p:tags r:id="rId42"/>
            </p:custDataLst>
          </p:nvPr>
        </p:nvSpPr>
        <p:spPr>
          <a:xfrm>
            <a:off x="10206823" y="3777361"/>
            <a:ext cx="324000" cy="1368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发明</a:t>
            </a:r>
          </a:p>
        </p:txBody>
      </p:sp>
      <p:sp>
        <p:nvSpPr>
          <p:cNvPr id="80" name="圆角矩形 99" title=""/>
          <p:cNvSpPr/>
          <p:nvPr>
            <p:custDataLst>
              <p:tags r:id="rId43"/>
            </p:custDataLst>
          </p:nvPr>
        </p:nvSpPr>
        <p:spPr>
          <a:xfrm>
            <a:off x="10578527" y="3777361"/>
            <a:ext cx="324000" cy="1368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实用新型</a:t>
            </a:r>
            <a:endParaRPr lang="zh-CN" b="1">
              <a:solidFill>
                <a:schemeClr val="tx1"/>
              </a:solidFill>
              <a:latin typeface="微软雅黑" panose="020b0503020204020204" pitchFamily="34" charset="-122"/>
              <a:ea typeface="微软雅黑" panose="020b0503020204020204" pitchFamily="34" charset="-122"/>
            </a:endParaRPr>
          </a:p>
        </p:txBody>
      </p:sp>
      <p:sp>
        <p:nvSpPr>
          <p:cNvPr id="81" name="圆角矩形 100" title=""/>
          <p:cNvSpPr/>
          <p:nvPr>
            <p:custDataLst>
              <p:tags r:id="rId44"/>
            </p:custDataLst>
          </p:nvPr>
        </p:nvSpPr>
        <p:spPr>
          <a:xfrm>
            <a:off x="10952634" y="3777361"/>
            <a:ext cx="324000" cy="1368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外观设计</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82" name="圆角矩形 105" title=""/>
          <p:cNvSpPr/>
          <p:nvPr>
            <p:custDataLst>
              <p:tags r:id="rId45"/>
            </p:custDataLst>
          </p:nvPr>
        </p:nvSpPr>
        <p:spPr>
          <a:xfrm>
            <a:off x="7702509" y="3656058"/>
            <a:ext cx="864000" cy="720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著作人身权</a:t>
            </a:r>
          </a:p>
        </p:txBody>
      </p:sp>
      <p:sp>
        <p:nvSpPr>
          <p:cNvPr id="83" name="圆角矩形 105" title=""/>
          <p:cNvSpPr/>
          <p:nvPr>
            <p:custDataLst>
              <p:tags r:id="rId46"/>
            </p:custDataLst>
          </p:nvPr>
        </p:nvSpPr>
        <p:spPr>
          <a:xfrm>
            <a:off x="8878088" y="3656058"/>
            <a:ext cx="864000" cy="720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著作财产权</a:t>
            </a:r>
          </a:p>
        </p:txBody>
      </p:sp>
      <p:sp>
        <p:nvSpPr>
          <p:cNvPr id="84" name="圆角矩形 100" title=""/>
          <p:cNvSpPr/>
          <p:nvPr>
            <p:custDataLst>
              <p:tags r:id="rId47"/>
            </p:custDataLst>
          </p:nvPr>
        </p:nvSpPr>
        <p:spPr>
          <a:xfrm>
            <a:off x="8117322" y="5384110"/>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完整权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88" name="圆角矩形 104" title=""/>
          <p:cNvSpPr/>
          <p:nvPr>
            <p:custDataLst>
              <p:tags r:id="rId48"/>
            </p:custDataLst>
          </p:nvPr>
        </p:nvSpPr>
        <p:spPr>
          <a:xfrm>
            <a:off x="8602467" y="4532201"/>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复制权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89" name="圆角矩形 105" title=""/>
          <p:cNvSpPr/>
          <p:nvPr>
            <p:custDataLst>
              <p:tags r:id="rId49"/>
            </p:custDataLst>
          </p:nvPr>
        </p:nvSpPr>
        <p:spPr>
          <a:xfrm>
            <a:off x="8601013" y="5393635"/>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发行权</a:t>
            </a:r>
          </a:p>
        </p:txBody>
      </p:sp>
      <p:sp>
        <p:nvSpPr>
          <p:cNvPr id="90" name="圆角矩形 108" title=""/>
          <p:cNvSpPr/>
          <p:nvPr>
            <p:custDataLst>
              <p:tags r:id="rId50"/>
            </p:custDataLst>
          </p:nvPr>
        </p:nvSpPr>
        <p:spPr>
          <a:xfrm>
            <a:off x="8970736" y="4522676"/>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改编权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91" name="圆角矩形 108" title=""/>
          <p:cNvSpPr/>
          <p:nvPr>
            <p:custDataLst>
              <p:tags r:id="rId51"/>
            </p:custDataLst>
          </p:nvPr>
        </p:nvSpPr>
        <p:spPr>
          <a:xfrm>
            <a:off x="8976984" y="5384110"/>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翻译权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92" name="圆角矩形 108" title=""/>
          <p:cNvSpPr/>
          <p:nvPr>
            <p:custDataLst>
              <p:tags r:id="rId52"/>
            </p:custDataLst>
          </p:nvPr>
        </p:nvSpPr>
        <p:spPr>
          <a:xfrm>
            <a:off x="9711736" y="4522676"/>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表演权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93" name="圆角矩形 108" title=""/>
          <p:cNvSpPr/>
          <p:nvPr>
            <p:custDataLst>
              <p:tags r:id="rId53"/>
            </p:custDataLst>
          </p:nvPr>
        </p:nvSpPr>
        <p:spPr>
          <a:xfrm>
            <a:off x="9339497" y="4530975"/>
            <a:ext cx="324000" cy="1960261"/>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信息网络传播权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94" name="圆角矩形 108" title=""/>
          <p:cNvSpPr/>
          <p:nvPr>
            <p:custDataLst>
              <p:tags r:id="rId54"/>
            </p:custDataLst>
          </p:nvPr>
        </p:nvSpPr>
        <p:spPr>
          <a:xfrm>
            <a:off x="9721568" y="5384110"/>
            <a:ext cx="324000" cy="104309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000"/>
              </a:lnSpc>
            </a:pPr>
            <a:r>
              <a:rPr lang="en-US" altLang="zh-CN" b="1">
                <a:solidFill>
                  <a:schemeClr val="tx1"/>
                </a:solidFill>
                <a:latin typeface="微软雅黑" panose="020b0503020204020204" pitchFamily="34" charset="-122"/>
                <a:ea typeface="微软雅黑" panose="020b0503020204020204" pitchFamily="34" charset="-122"/>
              </a:rPr>
              <a:t>.......</a:t>
            </a:r>
          </a:p>
        </p:txBody>
      </p:sp>
      <p:sp>
        <p:nvSpPr>
          <p:cNvPr id="95" name="圆角矩形 108" title=""/>
          <p:cNvSpPr/>
          <p:nvPr>
            <p:custDataLst>
              <p:tags r:id="rId55"/>
            </p:custDataLst>
          </p:nvPr>
        </p:nvSpPr>
        <p:spPr>
          <a:xfrm>
            <a:off x="1505365" y="3647838"/>
            <a:ext cx="324000" cy="2052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个人信息保护权</a:t>
            </a:r>
            <a:r>
              <a:rPr lang="en-US" altLang="zh-CN" b="1">
                <a:solidFill>
                  <a:schemeClr val="tx1"/>
                </a:solidFill>
                <a:latin typeface="微软雅黑" panose="020b0503020204020204" pitchFamily="34" charset="-122"/>
                <a:ea typeface="微软雅黑" panose="020b0503020204020204" pitchFamily="34" charset="-122"/>
              </a:rPr>
              <a:t> </a:t>
            </a:r>
          </a:p>
        </p:txBody>
      </p:sp>
      <p:cxnSp>
        <p:nvCxnSpPr>
          <p:cNvPr id="97" name="直接连接符 96" title=""/>
          <p:cNvCxnSpPr>
            <a:stCxn id="65" idx="2"/>
            <a:endCxn id="70" idx="0"/>
          </p:cNvCxnSpPr>
          <p:nvPr>
            <p:custDataLst>
              <p:tags r:id="rId56"/>
            </p:custDataLst>
          </p:nvPr>
        </p:nvCxnSpPr>
        <p:spPr>
          <a:xfrm flipH="1">
            <a:off x="5295985" y="3443415"/>
            <a:ext cx="0" cy="240636"/>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99" name="连接符: 肘形 98" title=""/>
          <p:cNvCxnSpPr>
            <a:stCxn id="66" idx="2"/>
            <a:endCxn id="68" idx="0"/>
          </p:cNvCxnSpPr>
          <p:nvPr>
            <p:custDataLst>
              <p:tags r:id="rId57"/>
            </p:custDataLst>
          </p:nvPr>
        </p:nvCxnSpPr>
        <p:spPr>
          <a:xfrm rot="5400000">
            <a:off x="6306450" y="3295989"/>
            <a:ext cx="193981" cy="526157"/>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01" name="连接符: 肘形 100" title=""/>
          <p:cNvCxnSpPr>
            <a:stCxn id="66" idx="2"/>
            <a:endCxn id="67" idx="0"/>
          </p:cNvCxnSpPr>
          <p:nvPr>
            <p:custDataLst>
              <p:tags r:id="rId58"/>
            </p:custDataLst>
          </p:nvPr>
        </p:nvCxnSpPr>
        <p:spPr>
          <a:xfrm rot="16200000" flipH="1">
            <a:off x="6827617" y="3300977"/>
            <a:ext cx="193981" cy="516179"/>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03" name="连接符: 肘形 102" title=""/>
          <p:cNvCxnSpPr>
            <a:stCxn id="68" idx="2"/>
            <a:endCxn id="72" idx="0"/>
          </p:cNvCxnSpPr>
          <p:nvPr>
            <p:custDataLst>
              <p:tags r:id="rId59"/>
            </p:custDataLst>
          </p:nvPr>
        </p:nvCxnSpPr>
        <p:spPr>
          <a:xfrm rot="5400000">
            <a:off x="5922178" y="4308421"/>
            <a:ext cx="150547" cy="285820"/>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05" name="连接符: 肘形 104" title=""/>
          <p:cNvCxnSpPr>
            <a:stCxn id="68" idx="2"/>
            <a:endCxn id="73" idx="0"/>
          </p:cNvCxnSpPr>
          <p:nvPr>
            <p:custDataLst>
              <p:tags r:id="rId60"/>
            </p:custDataLst>
          </p:nvPr>
        </p:nvCxnSpPr>
        <p:spPr>
          <a:xfrm rot="16200000" flipH="1">
            <a:off x="6295698" y="4220721"/>
            <a:ext cx="150547" cy="461220"/>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07" name="连接符: 肘形 106" title=""/>
          <p:cNvCxnSpPr>
            <a:stCxn id="9" idx="2"/>
            <a:endCxn id="24" idx="0"/>
          </p:cNvCxnSpPr>
          <p:nvPr>
            <p:custDataLst>
              <p:tags r:id="rId61"/>
            </p:custDataLst>
          </p:nvPr>
        </p:nvCxnSpPr>
        <p:spPr>
          <a:xfrm rot="5400000">
            <a:off x="811530" y="3161277"/>
            <a:ext cx="273162" cy="746695"/>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09" name="连接符: 肘形 108" title=""/>
          <p:cNvCxnSpPr>
            <a:stCxn id="9" idx="2"/>
            <a:endCxn id="59" idx="0"/>
          </p:cNvCxnSpPr>
          <p:nvPr>
            <p:custDataLst>
              <p:tags r:id="rId62"/>
            </p:custDataLst>
          </p:nvPr>
        </p:nvCxnSpPr>
        <p:spPr>
          <a:xfrm rot="16200000" flipH="1">
            <a:off x="1539024" y="3180477"/>
            <a:ext cx="273162" cy="708294"/>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11" name="连接符: 肘形 110" title=""/>
          <p:cNvCxnSpPr/>
          <p:nvPr>
            <p:custDataLst>
              <p:tags r:id="rId63"/>
            </p:custDataLst>
          </p:nvPr>
        </p:nvCxnSpPr>
        <p:spPr>
          <a:xfrm rot="5400000">
            <a:off x="2462903" y="3399099"/>
            <a:ext cx="292212" cy="252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13" name="连接符: 肘形 112" title=""/>
          <p:cNvCxnSpPr/>
          <p:nvPr>
            <p:custDataLst>
              <p:tags r:id="rId64"/>
            </p:custDataLst>
          </p:nvPr>
        </p:nvCxnSpPr>
        <p:spPr>
          <a:xfrm rot="16200000" flipH="1">
            <a:off x="2841097" y="3273099"/>
            <a:ext cx="292212" cy="504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25" name="连接符: 肘形 124" title=""/>
          <p:cNvCxnSpPr>
            <a:stCxn id="67" idx="2"/>
            <a:endCxn id="74" idx="0"/>
          </p:cNvCxnSpPr>
          <p:nvPr>
            <p:custDataLst>
              <p:tags r:id="rId65"/>
            </p:custDataLst>
          </p:nvPr>
        </p:nvCxnSpPr>
        <p:spPr>
          <a:xfrm rot="5400000">
            <a:off x="7035268" y="4348933"/>
            <a:ext cx="120304" cy="174555"/>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27" name="连接符: 肘形 126" title=""/>
          <p:cNvCxnSpPr>
            <a:stCxn id="67" idx="2"/>
            <a:endCxn id="75" idx="0"/>
          </p:cNvCxnSpPr>
          <p:nvPr>
            <p:custDataLst>
              <p:tags r:id="rId66"/>
            </p:custDataLst>
          </p:nvPr>
        </p:nvCxnSpPr>
        <p:spPr>
          <a:xfrm rot="16200000" flipH="1">
            <a:off x="7221913" y="4336841"/>
            <a:ext cx="120304" cy="198737"/>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31" name="连接符: 肘形 130" title=""/>
          <p:cNvCxnSpPr>
            <a:endCxn id="43" idx="0"/>
          </p:cNvCxnSpPr>
          <p:nvPr>
            <p:custDataLst>
              <p:tags r:id="rId67"/>
            </p:custDataLst>
          </p:nvPr>
        </p:nvCxnSpPr>
        <p:spPr>
          <a:xfrm rot="5400000">
            <a:off x="7939416" y="4346633"/>
            <a:ext cx="146618" cy="205468"/>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33" name="连接符: 肘形 132" title=""/>
          <p:cNvCxnSpPr>
            <a:endCxn id="45" idx="0"/>
          </p:cNvCxnSpPr>
          <p:nvPr>
            <p:custDataLst>
              <p:tags r:id="rId68"/>
            </p:custDataLst>
          </p:nvPr>
        </p:nvCxnSpPr>
        <p:spPr>
          <a:xfrm rot="16200000" flipH="1">
            <a:off x="8126146" y="4374895"/>
            <a:ext cx="146618" cy="148943"/>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35" name="连接符: 肘形 134" title=""/>
          <p:cNvCxnSpPr>
            <a:stCxn id="83" idx="2"/>
            <a:endCxn id="88" idx="0"/>
          </p:cNvCxnSpPr>
          <p:nvPr>
            <p:custDataLst>
              <p:tags r:id="rId69"/>
            </p:custDataLst>
          </p:nvPr>
        </p:nvCxnSpPr>
        <p:spPr>
          <a:xfrm rot="5400000">
            <a:off x="8959207" y="4181319"/>
            <a:ext cx="156143" cy="545621"/>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37" name="连接符: 肘形 136" title=""/>
          <p:cNvCxnSpPr>
            <a:stCxn id="83" idx="2"/>
            <a:endCxn id="92" idx="0"/>
          </p:cNvCxnSpPr>
          <p:nvPr>
            <p:custDataLst>
              <p:tags r:id="rId70"/>
            </p:custDataLst>
          </p:nvPr>
        </p:nvCxnSpPr>
        <p:spPr>
          <a:xfrm rot="16200000" flipH="1">
            <a:off x="9518603" y="4167543"/>
            <a:ext cx="146618" cy="563648"/>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39" name="连接符: 肘形 138" title=""/>
          <p:cNvCxnSpPr/>
          <p:nvPr>
            <p:custDataLst>
              <p:tags r:id="rId71"/>
            </p:custDataLst>
          </p:nvPr>
        </p:nvCxnSpPr>
        <p:spPr>
          <a:xfrm rot="5400000">
            <a:off x="2054705" y="1406716"/>
            <a:ext cx="288000" cy="900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41" name="连接符: 肘形 140" title=""/>
          <p:cNvCxnSpPr>
            <a:stCxn id="4" idx="2"/>
            <a:endCxn id="66" idx="0"/>
          </p:cNvCxnSpPr>
          <p:nvPr>
            <p:custDataLst>
              <p:tags r:id="rId72"/>
            </p:custDataLst>
          </p:nvPr>
        </p:nvCxnSpPr>
        <p:spPr>
          <a:xfrm rot="16200000" flipH="1">
            <a:off x="6148953" y="2313850"/>
            <a:ext cx="286014" cy="749116"/>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43" name="连接符: 肘形 142" title=""/>
          <p:cNvCxnSpPr/>
          <p:nvPr>
            <p:custDataLst>
              <p:tags r:id="rId73"/>
            </p:custDataLst>
          </p:nvPr>
        </p:nvCxnSpPr>
        <p:spPr>
          <a:xfrm rot="5400000">
            <a:off x="8185968" y="3271261"/>
            <a:ext cx="212643" cy="576000"/>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45" name="连接符: 肘形 144" title=""/>
          <p:cNvCxnSpPr>
            <a:endCxn id="83" idx="0"/>
          </p:cNvCxnSpPr>
          <p:nvPr>
            <p:custDataLst>
              <p:tags r:id="rId74"/>
            </p:custDataLst>
          </p:nvPr>
        </p:nvCxnSpPr>
        <p:spPr>
          <a:xfrm rot="16200000" flipH="1">
            <a:off x="8833611" y="3179580"/>
            <a:ext cx="212643" cy="740311"/>
          </a:xfrm>
          <a:prstGeom prst="bentConnector3">
            <a:avLst>
              <a:gd name="adj1" fmla="val 54388"/>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47" name="连接符: 肘形 146" title=""/>
          <p:cNvCxnSpPr>
            <a:stCxn id="77" idx="2"/>
            <a:endCxn id="79" idx="0"/>
          </p:cNvCxnSpPr>
          <p:nvPr>
            <p:custDataLst>
              <p:tags r:id="rId75"/>
            </p:custDataLst>
          </p:nvPr>
        </p:nvCxnSpPr>
        <p:spPr>
          <a:xfrm rot="5400000">
            <a:off x="10395673" y="3416566"/>
            <a:ext cx="333946" cy="387645"/>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49" name="连接符: 肘形 148" title=""/>
          <p:cNvCxnSpPr>
            <a:stCxn id="77" idx="2"/>
            <a:endCxn id="81" idx="0"/>
          </p:cNvCxnSpPr>
          <p:nvPr>
            <p:custDataLst>
              <p:tags r:id="rId76"/>
            </p:custDataLst>
          </p:nvPr>
        </p:nvCxnSpPr>
        <p:spPr>
          <a:xfrm rot="16200000" flipH="1">
            <a:off x="10768578" y="3431305"/>
            <a:ext cx="333946" cy="358166"/>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51" name="连接符: 肘形 150" title=""/>
          <p:cNvCxnSpPr>
            <a:stCxn id="7" idx="2"/>
            <a:endCxn id="76" idx="0"/>
          </p:cNvCxnSpPr>
          <p:nvPr>
            <p:custDataLst>
              <p:tags r:id="rId77"/>
            </p:custDataLst>
          </p:nvPr>
        </p:nvCxnSpPr>
        <p:spPr>
          <a:xfrm rot="5400000">
            <a:off x="8964106" y="2153200"/>
            <a:ext cx="286014" cy="1070416"/>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53" name="连接符: 肘形 152" title=""/>
          <p:cNvCxnSpPr>
            <a:stCxn id="7" idx="2"/>
            <a:endCxn id="77" idx="0"/>
          </p:cNvCxnSpPr>
          <p:nvPr>
            <p:custDataLst>
              <p:tags r:id="rId78"/>
            </p:custDataLst>
          </p:nvPr>
        </p:nvCxnSpPr>
        <p:spPr>
          <a:xfrm rot="16200000" flipH="1">
            <a:off x="10056387" y="2131334"/>
            <a:ext cx="286014" cy="1114147"/>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59" name="连接符: 肘形 158" title=""/>
          <p:cNvCxnSpPr>
            <a:stCxn id="8" idx="2"/>
            <a:endCxn id="4" idx="0"/>
          </p:cNvCxnSpPr>
          <p:nvPr>
            <p:custDataLst>
              <p:tags r:id="rId79"/>
            </p:custDataLst>
          </p:nvPr>
        </p:nvCxnSpPr>
        <p:spPr>
          <a:xfrm rot="5400000">
            <a:off x="6814172" y="839094"/>
            <a:ext cx="269538" cy="2063077"/>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61" name="连接符: 肘形 160" title=""/>
          <p:cNvCxnSpPr>
            <a:endCxn id="18" idx="0"/>
          </p:cNvCxnSpPr>
          <p:nvPr>
            <p:custDataLst>
              <p:tags r:id="rId80"/>
            </p:custDataLst>
          </p:nvPr>
        </p:nvCxnSpPr>
        <p:spPr>
          <a:xfrm>
            <a:off x="7243357" y="1867135"/>
            <a:ext cx="3769673" cy="138266"/>
          </a:xfrm>
          <a:prstGeom prst="bentConnector2">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63" name="连接符: 肘形 162" title=""/>
          <p:cNvCxnSpPr>
            <a:stCxn id="6" idx="2"/>
            <a:endCxn id="3" idx="3"/>
          </p:cNvCxnSpPr>
          <p:nvPr>
            <p:custDataLst>
              <p:tags r:id="rId81"/>
            </p:custDataLst>
          </p:nvPr>
        </p:nvCxnSpPr>
        <p:spPr>
          <a:xfrm rot="5400000">
            <a:off x="4170894" y="331980"/>
            <a:ext cx="315993" cy="1909050"/>
          </a:xfrm>
          <a:prstGeom prst="bentConnector2">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65" name="连接符: 肘形 164" title=""/>
          <p:cNvCxnSpPr>
            <a:stCxn id="6" idx="2"/>
            <a:endCxn id="8" idx="1"/>
          </p:cNvCxnSpPr>
          <p:nvPr>
            <p:custDataLst>
              <p:tags r:id="rId82"/>
            </p:custDataLst>
          </p:nvPr>
        </p:nvCxnSpPr>
        <p:spPr>
          <a:xfrm rot="16200000" flipH="1">
            <a:off x="6112270" y="299654"/>
            <a:ext cx="319354" cy="1977064"/>
          </a:xfrm>
          <a:prstGeom prst="bentConnector2">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15" name="圆角矩形 101" title=""/>
          <p:cNvSpPr/>
          <p:nvPr>
            <p:custDataLst>
              <p:tags r:id="rId83"/>
            </p:custDataLst>
          </p:nvPr>
        </p:nvSpPr>
        <p:spPr>
          <a:xfrm>
            <a:off x="2133909" y="755589"/>
            <a:ext cx="1078240" cy="400912"/>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第一课</a:t>
            </a:r>
          </a:p>
        </p:txBody>
      </p:sp>
      <p:sp>
        <p:nvSpPr>
          <p:cNvPr id="16" name="圆角矩形 101" title=""/>
          <p:cNvSpPr/>
          <p:nvPr>
            <p:custDataLst>
              <p:tags r:id="rId84"/>
            </p:custDataLst>
          </p:nvPr>
        </p:nvSpPr>
        <p:spPr>
          <a:xfrm>
            <a:off x="7528191" y="737870"/>
            <a:ext cx="1078240" cy="400912"/>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第二课</a:t>
            </a:r>
          </a:p>
        </p:txBody>
      </p:sp>
      <p:sp>
        <p:nvSpPr>
          <p:cNvPr id="17" name="矩形 16" title=""/>
          <p:cNvSpPr/>
          <p:nvPr>
            <p:custDataLst>
              <p:tags r:id="rId85"/>
            </p:custDataLst>
          </p:nvPr>
        </p:nvSpPr>
        <p:spPr>
          <a:xfrm>
            <a:off x="365158" y="1779156"/>
            <a:ext cx="4360163" cy="4712080"/>
          </a:xfrm>
          <a:prstGeom prst="rect">
            <a:avLst/>
          </a:prstGeom>
          <a:noFill/>
          <a:ln w="3810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9" name="矩形 18" title=""/>
          <p:cNvSpPr/>
          <p:nvPr>
            <p:custDataLst>
              <p:tags r:id="rId86"/>
            </p:custDataLst>
          </p:nvPr>
        </p:nvSpPr>
        <p:spPr>
          <a:xfrm>
            <a:off x="4868479" y="1779156"/>
            <a:ext cx="6489681" cy="4712080"/>
          </a:xfrm>
          <a:prstGeom prst="rect">
            <a:avLst/>
          </a:prstGeom>
          <a:noFill/>
          <a:ln w="38100">
            <a:solidFill>
              <a:srgbClr val="00B0F0"/>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圆角矩形标注 4" title=""/>
          <p:cNvSpPr/>
          <p:nvPr>
            <p:custDataLst>
              <p:tags r:id="rId87"/>
            </p:custDataLst>
          </p:nvPr>
        </p:nvSpPr>
        <p:spPr>
          <a:xfrm>
            <a:off x="3121547" y="-39513"/>
            <a:ext cx="3131189" cy="458951"/>
          </a:xfrm>
          <a:prstGeom prst="wedgeRoundRectCallout">
            <a:avLst>
              <a:gd name="adj1" fmla="val -45114"/>
              <a:gd name="adj2" fmla="val 212130"/>
              <a:gd name="adj3" fmla="val 16667"/>
            </a:avLst>
          </a:prstGeom>
          <a:solidFill>
            <a:schemeClr val="accent2">
              <a:lumMod val="40000"/>
              <a:lumOff val="6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nSpc>
                <a:spcPts val="3800"/>
              </a:lnSpc>
            </a:pPr>
            <a:r>
              <a:rPr lang="zh-CN" altLang="en-US" sz="2200" b="1">
                <a:solidFill>
                  <a:schemeClr val="tx1"/>
                </a:solidFill>
                <a:latin typeface="宋体" panose="02010600030101010101" pitchFamily="2" charset="-122"/>
                <a:ea typeface="宋体" panose="02010600030101010101" pitchFamily="2" charset="-122"/>
              </a:rPr>
              <a:t>不可转让、继承、放弃</a:t>
            </a:r>
          </a:p>
        </p:txBody>
      </p:sp>
      <p:sp>
        <p:nvSpPr>
          <p:cNvPr id="21" name="圆角矩形标注 4" title=""/>
          <p:cNvSpPr/>
          <p:nvPr>
            <p:custDataLst>
              <p:tags r:id="rId88"/>
            </p:custDataLst>
          </p:nvPr>
        </p:nvSpPr>
        <p:spPr>
          <a:xfrm>
            <a:off x="8375402" y="-27045"/>
            <a:ext cx="2869229" cy="438201"/>
          </a:xfrm>
          <a:prstGeom prst="wedgeRoundRectCallout">
            <a:avLst>
              <a:gd name="adj1" fmla="val -40161"/>
              <a:gd name="adj2" fmla="val 232137"/>
              <a:gd name="adj3" fmla="val 16667"/>
            </a:avLst>
          </a:prstGeom>
          <a:solidFill>
            <a:schemeClr val="accent2">
              <a:lumMod val="40000"/>
              <a:lumOff val="6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nSpc>
                <a:spcPts val="3800"/>
              </a:lnSpc>
            </a:pPr>
            <a:r>
              <a:rPr lang="zh-CN" altLang="en-US" sz="2200" b="1">
                <a:solidFill>
                  <a:schemeClr val="tx1"/>
                </a:solidFill>
                <a:latin typeface="宋体" panose="02010600030101010101" pitchFamily="2" charset="-122"/>
                <a:ea typeface="宋体" panose="02010600030101010101" pitchFamily="2" charset="-122"/>
              </a:rPr>
              <a:t>可转让、继承、放弃</a:t>
            </a:r>
          </a:p>
        </p:txBody>
      </p:sp>
      <p:sp>
        <p:nvSpPr>
          <p:cNvPr id="27" name="圆角矩形 33" title=""/>
          <p:cNvSpPr/>
          <p:nvPr>
            <p:custDataLst>
              <p:tags r:id="rId89"/>
            </p:custDataLst>
          </p:nvPr>
        </p:nvSpPr>
        <p:spPr>
          <a:xfrm>
            <a:off x="1340140" y="1983089"/>
            <a:ext cx="1080000"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自然人</a:t>
            </a:r>
          </a:p>
        </p:txBody>
      </p:sp>
      <p:sp>
        <p:nvSpPr>
          <p:cNvPr id="28" name="圆角矩形 33" title=""/>
          <p:cNvSpPr/>
          <p:nvPr>
            <p:custDataLst>
              <p:tags r:id="rId90"/>
            </p:custDataLst>
          </p:nvPr>
        </p:nvSpPr>
        <p:spPr>
          <a:xfrm>
            <a:off x="3261037" y="2008865"/>
            <a:ext cx="1407311" cy="828832"/>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法人和非法人组织</a:t>
            </a:r>
          </a:p>
        </p:txBody>
      </p:sp>
      <p:cxnSp>
        <p:nvCxnSpPr>
          <p:cNvPr id="39" name="连接符: 肘形 38" title=""/>
          <p:cNvCxnSpPr/>
          <p:nvPr>
            <p:custDataLst>
              <p:tags r:id="rId91"/>
            </p:custDataLst>
          </p:nvPr>
        </p:nvCxnSpPr>
        <p:spPr>
          <a:xfrm rot="5400000">
            <a:off x="5449402" y="2362640"/>
            <a:ext cx="288000" cy="648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40" name="连接符: 肘形 39" title=""/>
          <p:cNvCxnSpPr/>
          <p:nvPr>
            <p:custDataLst>
              <p:tags r:id="rId92"/>
            </p:custDataLst>
          </p:nvPr>
        </p:nvCxnSpPr>
        <p:spPr>
          <a:xfrm rot="16200000" flipH="1">
            <a:off x="3170705" y="1189430"/>
            <a:ext cx="288000" cy="1332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sp>
        <p:nvSpPr>
          <p:cNvPr id="42" name="圆角矩形 105" title=""/>
          <p:cNvSpPr/>
          <p:nvPr>
            <p:custDataLst>
              <p:tags r:id="rId93"/>
            </p:custDataLst>
          </p:nvPr>
        </p:nvSpPr>
        <p:spPr>
          <a:xfrm>
            <a:off x="3479249" y="3150509"/>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名称权</a:t>
            </a:r>
          </a:p>
        </p:txBody>
      </p:sp>
      <p:cxnSp>
        <p:nvCxnSpPr>
          <p:cNvPr id="46" name="连接符: 肘形 45" title=""/>
          <p:cNvCxnSpPr/>
          <p:nvPr>
            <p:custDataLst>
              <p:tags r:id="rId94"/>
            </p:custDataLst>
          </p:nvPr>
        </p:nvCxnSpPr>
        <p:spPr>
          <a:xfrm rot="5400000">
            <a:off x="1413965" y="2428855"/>
            <a:ext cx="360000" cy="540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47" name="连接符: 肘形 46" title=""/>
          <p:cNvCxnSpPr/>
          <p:nvPr>
            <p:custDataLst>
              <p:tags r:id="rId95"/>
            </p:custDataLst>
          </p:nvPr>
        </p:nvCxnSpPr>
        <p:spPr>
          <a:xfrm rot="16200000" flipH="1">
            <a:off x="2025155" y="2372359"/>
            <a:ext cx="360000" cy="648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sp>
        <p:nvSpPr>
          <p:cNvPr id="48" name="圆角矩形 105" title=""/>
          <p:cNvSpPr/>
          <p:nvPr>
            <p:custDataLst>
              <p:tags r:id="rId96"/>
            </p:custDataLst>
          </p:nvPr>
        </p:nvSpPr>
        <p:spPr>
          <a:xfrm>
            <a:off x="3845933" y="3150509"/>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名誉权</a:t>
            </a:r>
          </a:p>
        </p:txBody>
      </p:sp>
      <p:sp>
        <p:nvSpPr>
          <p:cNvPr id="49" name="圆角矩形 105" title=""/>
          <p:cNvSpPr/>
          <p:nvPr>
            <p:custDataLst>
              <p:tags r:id="rId97"/>
            </p:custDataLst>
          </p:nvPr>
        </p:nvSpPr>
        <p:spPr>
          <a:xfrm>
            <a:off x="4218832" y="3150509"/>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荣誉权</a:t>
            </a:r>
          </a:p>
        </p:txBody>
      </p:sp>
      <p:cxnSp>
        <p:nvCxnSpPr>
          <p:cNvPr id="50" name="连接符: 肘形 49" title=""/>
          <p:cNvCxnSpPr/>
          <p:nvPr>
            <p:custDataLst>
              <p:tags r:id="rId98"/>
            </p:custDataLst>
          </p:nvPr>
        </p:nvCxnSpPr>
        <p:spPr>
          <a:xfrm rot="5400000">
            <a:off x="3643412" y="2771219"/>
            <a:ext cx="333946" cy="432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51" name="连接符: 肘形 50" title=""/>
          <p:cNvCxnSpPr/>
          <p:nvPr>
            <p:custDataLst>
              <p:tags r:id="rId99"/>
            </p:custDataLst>
          </p:nvPr>
        </p:nvCxnSpPr>
        <p:spPr>
          <a:xfrm rot="16200000" flipH="1">
            <a:off x="4039411" y="2807218"/>
            <a:ext cx="333946" cy="360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sp>
        <p:nvSpPr>
          <p:cNvPr id="52" name="圆角矩形 105" title=""/>
          <p:cNvSpPr/>
          <p:nvPr>
            <p:custDataLst>
              <p:tags r:id="rId100"/>
            </p:custDataLst>
          </p:nvPr>
        </p:nvSpPr>
        <p:spPr>
          <a:xfrm>
            <a:off x="3034944" y="3684633"/>
            <a:ext cx="324000" cy="2592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知识产权中的人身权</a:t>
            </a:r>
          </a:p>
        </p:txBody>
      </p:sp>
      <p:cxnSp>
        <p:nvCxnSpPr>
          <p:cNvPr id="69" name="连接符: 肘形 68" title=""/>
          <p:cNvCxnSpPr/>
          <p:nvPr>
            <p:custDataLst>
              <p:tags r:id="rId101"/>
            </p:custDataLst>
          </p:nvPr>
        </p:nvCxnSpPr>
        <p:spPr>
          <a:xfrm rot="5400000" flipH="1" flipV="1">
            <a:off x="5626560" y="3814372"/>
            <a:ext cx="28523" cy="4896000"/>
          </a:xfrm>
          <a:prstGeom prst="bentConnector3">
            <a:avLst>
              <a:gd name="adj1" fmla="val -116880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87" name="圆角矩形 45" title=""/>
          <p:cNvSpPr/>
          <p:nvPr>
            <p:custDataLst>
              <p:tags r:id="rId102"/>
            </p:custDataLst>
          </p:nvPr>
        </p:nvSpPr>
        <p:spPr>
          <a:xfrm>
            <a:off x="779780" y="598169"/>
            <a:ext cx="1049585" cy="849693"/>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思维导图</a:t>
            </a:r>
          </a:p>
        </p:txBody>
      </p:sp>
    </p:spTree>
    <p:custDataLst>
      <p:tags r:id="rId103"/>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barn(inVertical)">
                                      <p:cBhvr>
                                        <p:cTn id="7" dur="500"/>
                                        <p:tgtEl>
                                          <p:spTgt spid="87"/>
                                        </p:tgtEl>
                                      </p:cBhvr>
                                    </p:animEffect>
                                  </p:childTnLst>
                                </p:cTn>
                              </p:par>
                            </p:childTnLst>
                          </p:cTn>
                        </p:par>
                        <p:par>
                          <p:cTn id="8" fill="hold" nodeType="afterGroup">
                            <p:stCondLst>
                              <p:cond delay="500"/>
                            </p:stCondLst>
                            <p:childTnLst>
                              <p:par>
                                <p:cTn id="9" presetID="16" presetClass="entr" presetSubtype="21" dur="5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16" presetClass="entr" presetSubtype="21" dur="500" fill="hold" nodeType="clickEffect">
                                  <p:stCondLst>
                                    <p:cond delay="0"/>
                                  </p:stCondLst>
                                  <p:childTnLst>
                                    <p:set>
                                      <p:cBhvr>
                                        <p:cTn id="15" dur="1" fill="hold">
                                          <p:stCondLst>
                                            <p:cond delay="0"/>
                                          </p:stCondLst>
                                        </p:cTn>
                                        <p:tgtEl>
                                          <p:spTgt spid="163"/>
                                        </p:tgtEl>
                                        <p:attrNameLst>
                                          <p:attrName>style.visibility</p:attrName>
                                        </p:attrNameLst>
                                      </p:cBhvr>
                                      <p:to>
                                        <p:strVal val="visible"/>
                                      </p:to>
                                    </p:set>
                                    <p:animEffect transition="in" filter="barn(inVertical)">
                                      <p:cBhvr>
                                        <p:cTn id="16" dur="500"/>
                                        <p:tgtEl>
                                          <p:spTgt spid="163"/>
                                        </p:tgtEl>
                                      </p:cBhvr>
                                    </p:animEffect>
                                  </p:childTnLst>
                                </p:cTn>
                              </p:par>
                              <p:par>
                                <p:cTn id="17" presetID="16" presetClass="entr" presetSubtype="21" dur="500" fill="hold" nodeType="withEffect">
                                  <p:stCondLst>
                                    <p:cond delay="0"/>
                                  </p:stCondLst>
                                  <p:childTnLst>
                                    <p:set>
                                      <p:cBhvr>
                                        <p:cTn id="18" dur="1" fill="hold">
                                          <p:stCondLst>
                                            <p:cond delay="0"/>
                                          </p:stCondLst>
                                        </p:cTn>
                                        <p:tgtEl>
                                          <p:spTgt spid="165"/>
                                        </p:tgtEl>
                                        <p:attrNameLst>
                                          <p:attrName>style.visibility</p:attrName>
                                        </p:attrNameLst>
                                      </p:cBhvr>
                                      <p:to>
                                        <p:strVal val="visible"/>
                                      </p:to>
                                    </p:set>
                                    <p:animEffect transition="in" filter="barn(inVertical)">
                                      <p:cBhvr>
                                        <p:cTn id="19" dur="500"/>
                                        <p:tgtEl>
                                          <p:spTgt spid="165"/>
                                        </p:tgtEl>
                                      </p:cBhvr>
                                    </p:animEffect>
                                  </p:childTnLst>
                                </p:cTn>
                              </p:par>
                            </p:childTnLst>
                          </p:cTn>
                        </p:par>
                        <p:par>
                          <p:cTn id="20" fill="hold" nodeType="afterGroup">
                            <p:stCondLst>
                              <p:cond delay="500"/>
                            </p:stCondLst>
                            <p:childTnLst>
                              <p:par>
                                <p:cTn id="21" presetID="16" presetClass="entr" presetSubtype="21" dur="500" fill="hold" grpId="0" nodeType="after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barn(inVertical)">
                                      <p:cBhvr>
                                        <p:cTn id="23" dur="500"/>
                                        <p:tgtEl>
                                          <p:spTgt spid="3"/>
                                        </p:tgtEl>
                                      </p:cBhvr>
                                    </p:animEffect>
                                  </p:childTnLst>
                                </p:cTn>
                              </p:par>
                            </p:childTnLst>
                          </p:cTn>
                        </p:par>
                        <p:par>
                          <p:cTn id="24" fill="hold" nodeType="afterGroup">
                            <p:stCondLst>
                              <p:cond delay="1000"/>
                            </p:stCondLst>
                            <p:childTnLst>
                              <p:par>
                                <p:cTn id="25" presetID="16" presetClass="entr" presetSubtype="21" dur="500" fill="hold" grpId="0"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barn(inVertical)">
                                      <p:cBhvr>
                                        <p:cTn id="27" dur="500"/>
                                        <p:tgtEl>
                                          <p:spTgt spid="8"/>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16" presetClass="entr" presetSubtype="21" dur="500" fill="hold" grpId="0"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barn(inVertical)">
                                      <p:cBhvr>
                                        <p:cTn id="32" dur="500"/>
                                        <p:tgtEl>
                                          <p:spTgt spid="17"/>
                                        </p:tgtEl>
                                      </p:cBhvr>
                                    </p:animEffect>
                                  </p:childTnLst>
                                </p:cTn>
                              </p:par>
                            </p:childTnLst>
                          </p:cTn>
                        </p:par>
                        <p:par>
                          <p:cTn id="33" fill="hold" nodeType="afterGroup">
                            <p:stCondLst>
                              <p:cond delay="500"/>
                            </p:stCondLst>
                            <p:childTnLst>
                              <p:par>
                                <p:cTn id="34" presetID="22" presetClass="entr" presetSubtype="4" dur="500" fill="hold" grpId="0" nodeType="afterEffect">
                                  <p:stCondLst>
                                    <p:cond delay="0"/>
                                  </p:stCondLst>
                                  <p:childTnLst>
                                    <p:set>
                                      <p:cBhvr>
                                        <p:cTn id="35" dur="1" fill="hold">
                                          <p:stCondLst>
                                            <p:cond delay="0"/>
                                          </p:stCondLst>
                                        </p:cTn>
                                        <p:tgtEl>
                                          <p:spTgt spid="19"/>
                                        </p:tgtEl>
                                        <p:attrNameLst>
                                          <p:attrName>style.visibility</p:attrName>
                                        </p:attrNameLst>
                                      </p:cBhvr>
                                      <p:to>
                                        <p:strVal val="visible"/>
                                      </p:to>
                                    </p:set>
                                    <p:animEffect transition="in" filter="wipe(down)">
                                      <p:cBhvr>
                                        <p:cTn id="36" dur="500"/>
                                        <p:tgtEl>
                                          <p:spTgt spid="19"/>
                                        </p:tgtEl>
                                      </p:cBhvr>
                                    </p:animEffect>
                                  </p:childTnLst>
                                </p:cTn>
                              </p:par>
                            </p:childTnLst>
                          </p:cTn>
                        </p:par>
                      </p:childTnLst>
                    </p:cTn>
                  </p:par>
                  <p:par>
                    <p:cTn id="37" fill="hold" nodeType="clickPar">
                      <p:stCondLst>
                        <p:cond delay="indefinite"/>
                        <p:cond evt="onBegin" delay="0">
                          <p:tn val="36"/>
                        </p:cond>
                      </p:stCondLst>
                      <p:childTnLst>
                        <p:par>
                          <p:cTn id="38" fill="hold">
                            <p:stCondLst>
                              <p:cond delay="0"/>
                            </p:stCondLst>
                            <p:childTnLst>
                              <p:par>
                                <p:cTn id="39" presetID="16" presetClass="entr" presetSubtype="21" dur="500" fill="hold" nodeType="clickEffect">
                                  <p:stCondLst>
                                    <p:cond delay="0"/>
                                  </p:stCondLst>
                                  <p:childTnLst>
                                    <p:set>
                                      <p:cBhvr>
                                        <p:cTn id="40" dur="1" fill="hold">
                                          <p:stCondLst>
                                            <p:cond delay="0"/>
                                          </p:stCondLst>
                                        </p:cTn>
                                        <p:tgtEl>
                                          <p:spTgt spid="139"/>
                                        </p:tgtEl>
                                        <p:attrNameLst>
                                          <p:attrName>style.visibility</p:attrName>
                                        </p:attrNameLst>
                                      </p:cBhvr>
                                      <p:to>
                                        <p:strVal val="visible"/>
                                      </p:to>
                                    </p:set>
                                    <p:animEffect transition="in" filter="barn(inVertical)">
                                      <p:cBhvr>
                                        <p:cTn id="41" dur="500"/>
                                        <p:tgtEl>
                                          <p:spTgt spid="139"/>
                                        </p:tgtEl>
                                      </p:cBhvr>
                                    </p:animEffect>
                                  </p:childTnLst>
                                </p:cTn>
                              </p:par>
                              <p:par>
                                <p:cTn id="42" presetID="16" presetClass="entr" presetSubtype="21" dur="500" fill="hold" nodeType="withEffect">
                                  <p:stCondLst>
                                    <p:cond delay="0"/>
                                  </p:stCondLst>
                                  <p:childTnLst>
                                    <p:set>
                                      <p:cBhvr>
                                        <p:cTn id="43" dur="1" fill="hold">
                                          <p:stCondLst>
                                            <p:cond delay="0"/>
                                          </p:stCondLst>
                                        </p:cTn>
                                        <p:tgtEl>
                                          <p:spTgt spid="40"/>
                                        </p:tgtEl>
                                        <p:attrNameLst>
                                          <p:attrName>style.visibility</p:attrName>
                                        </p:attrNameLst>
                                      </p:cBhvr>
                                      <p:to>
                                        <p:strVal val="visible"/>
                                      </p:to>
                                    </p:set>
                                    <p:animEffect transition="in" filter="barn(inVertical)">
                                      <p:cBhvr>
                                        <p:cTn id="44" dur="500"/>
                                        <p:tgtEl>
                                          <p:spTgt spid="40"/>
                                        </p:tgtEl>
                                      </p:cBhvr>
                                    </p:animEffect>
                                  </p:childTnLst>
                                </p:cTn>
                              </p:par>
                            </p:childTnLst>
                          </p:cTn>
                        </p:par>
                        <p:par>
                          <p:cTn id="45" fill="hold" nodeType="afterGroup">
                            <p:stCondLst>
                              <p:cond delay="500"/>
                            </p:stCondLst>
                            <p:childTnLst>
                              <p:par>
                                <p:cTn id="46" presetID="16" presetClass="entr" presetSubtype="21" dur="500" fill="hold" grpId="0" nodeType="afterEffect">
                                  <p:stCondLst>
                                    <p:cond delay="0"/>
                                  </p:stCondLst>
                                  <p:childTnLst>
                                    <p:set>
                                      <p:cBhvr>
                                        <p:cTn id="47" dur="1" fill="hold">
                                          <p:stCondLst>
                                            <p:cond delay="0"/>
                                          </p:stCondLst>
                                        </p:cTn>
                                        <p:tgtEl>
                                          <p:spTgt spid="27"/>
                                        </p:tgtEl>
                                        <p:attrNameLst>
                                          <p:attrName>style.visibility</p:attrName>
                                        </p:attrNameLst>
                                      </p:cBhvr>
                                      <p:to>
                                        <p:strVal val="visible"/>
                                      </p:to>
                                    </p:set>
                                    <p:animEffect transition="in" filter="barn(inVertical)">
                                      <p:cBhvr>
                                        <p:cTn id="48" dur="500"/>
                                        <p:tgtEl>
                                          <p:spTgt spid="27"/>
                                        </p:tgtEl>
                                      </p:cBhvr>
                                    </p:animEffect>
                                  </p:childTnLst>
                                </p:cTn>
                              </p:par>
                            </p:childTnLst>
                          </p:cTn>
                        </p:par>
                        <p:par>
                          <p:cTn id="49" fill="hold" nodeType="afterGroup">
                            <p:stCondLst>
                              <p:cond delay="1000"/>
                            </p:stCondLst>
                            <p:childTnLst>
                              <p:par>
                                <p:cTn id="50" presetID="22" presetClass="entr" presetSubtype="4" dur="500" fill="hold" grpId="0" nodeType="afterEffect">
                                  <p:stCondLst>
                                    <p:cond delay="0"/>
                                  </p:stCondLst>
                                  <p:childTnLst>
                                    <p:set>
                                      <p:cBhvr>
                                        <p:cTn id="51" dur="1" fill="hold">
                                          <p:stCondLst>
                                            <p:cond delay="0"/>
                                          </p:stCondLst>
                                        </p:cTn>
                                        <p:tgtEl>
                                          <p:spTgt spid="28"/>
                                        </p:tgtEl>
                                        <p:attrNameLst>
                                          <p:attrName>style.visibility</p:attrName>
                                        </p:attrNameLst>
                                      </p:cBhvr>
                                      <p:to>
                                        <p:strVal val="visible"/>
                                      </p:to>
                                    </p:set>
                                    <p:animEffect transition="in" filter="wipe(down)">
                                      <p:cBhvr>
                                        <p:cTn id="52" dur="500"/>
                                        <p:tgtEl>
                                          <p:spTgt spid="28"/>
                                        </p:tgtEl>
                                      </p:cBhvr>
                                    </p:animEffect>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16" presetClass="entr" presetSubtype="21" dur="500" fill="hold" nodeType="clickEffect">
                                  <p:stCondLst>
                                    <p:cond delay="0"/>
                                  </p:stCondLst>
                                  <p:childTnLst>
                                    <p:set>
                                      <p:cBhvr>
                                        <p:cTn id="56" dur="1" fill="hold">
                                          <p:stCondLst>
                                            <p:cond delay="0"/>
                                          </p:stCondLst>
                                        </p:cTn>
                                        <p:tgtEl>
                                          <p:spTgt spid="46"/>
                                        </p:tgtEl>
                                        <p:attrNameLst>
                                          <p:attrName>style.visibility</p:attrName>
                                        </p:attrNameLst>
                                      </p:cBhvr>
                                      <p:to>
                                        <p:strVal val="visible"/>
                                      </p:to>
                                    </p:set>
                                    <p:animEffect transition="in" filter="barn(inVertical)">
                                      <p:cBhvr>
                                        <p:cTn id="57" dur="500"/>
                                        <p:tgtEl>
                                          <p:spTgt spid="46"/>
                                        </p:tgtEl>
                                      </p:cBhvr>
                                    </p:animEffect>
                                  </p:childTnLst>
                                </p:cTn>
                              </p:par>
                              <p:par>
                                <p:cTn id="58" presetID="16" presetClass="entr" presetSubtype="21" dur="500" fill="hold" nodeType="withEffect">
                                  <p:stCondLst>
                                    <p:cond delay="0"/>
                                  </p:stCondLst>
                                  <p:childTnLst>
                                    <p:set>
                                      <p:cBhvr>
                                        <p:cTn id="59" dur="1" fill="hold">
                                          <p:stCondLst>
                                            <p:cond delay="0"/>
                                          </p:stCondLst>
                                        </p:cTn>
                                        <p:tgtEl>
                                          <p:spTgt spid="47"/>
                                        </p:tgtEl>
                                        <p:attrNameLst>
                                          <p:attrName>style.visibility</p:attrName>
                                        </p:attrNameLst>
                                      </p:cBhvr>
                                      <p:to>
                                        <p:strVal val="visible"/>
                                      </p:to>
                                    </p:set>
                                    <p:animEffect transition="in" filter="barn(inVertical)">
                                      <p:cBhvr>
                                        <p:cTn id="60" dur="500"/>
                                        <p:tgtEl>
                                          <p:spTgt spid="47"/>
                                        </p:tgtEl>
                                      </p:cBhvr>
                                    </p:animEffect>
                                  </p:childTnLst>
                                </p:cTn>
                              </p:par>
                            </p:childTnLst>
                          </p:cTn>
                        </p:par>
                        <p:par>
                          <p:cTn id="61" fill="hold" nodeType="afterGroup">
                            <p:stCondLst>
                              <p:cond delay="500"/>
                            </p:stCondLst>
                            <p:childTnLst>
                              <p:par>
                                <p:cTn id="62" presetID="16" presetClass="entr" presetSubtype="21" dur="500" fill="hold" grpId="0" nodeType="afterEffect">
                                  <p:stCondLst>
                                    <p:cond delay="0"/>
                                  </p:stCondLst>
                                  <p:childTnLst>
                                    <p:set>
                                      <p:cBhvr>
                                        <p:cTn id="63" dur="1" fill="hold">
                                          <p:stCondLst>
                                            <p:cond delay="0"/>
                                          </p:stCondLst>
                                        </p:cTn>
                                        <p:tgtEl>
                                          <p:spTgt spid="9"/>
                                        </p:tgtEl>
                                        <p:attrNameLst>
                                          <p:attrName>style.visibility</p:attrName>
                                        </p:attrNameLst>
                                      </p:cBhvr>
                                      <p:to>
                                        <p:strVal val="visible"/>
                                      </p:to>
                                    </p:set>
                                    <p:animEffect transition="in" filter="barn(inVertical)">
                                      <p:cBhvr>
                                        <p:cTn id="64" dur="500"/>
                                        <p:tgtEl>
                                          <p:spTgt spid="9"/>
                                        </p:tgtEl>
                                      </p:cBhvr>
                                    </p:animEffect>
                                  </p:childTnLst>
                                </p:cTn>
                              </p:par>
                            </p:childTnLst>
                          </p:cTn>
                        </p:par>
                        <p:par>
                          <p:cTn id="65" fill="hold" nodeType="afterGroup">
                            <p:stCondLst>
                              <p:cond delay="1000"/>
                            </p:stCondLst>
                            <p:childTnLst>
                              <p:par>
                                <p:cTn id="66" presetID="16" presetClass="entr" presetSubtype="21" dur="500" fill="hold" grpId="0" nodeType="afterEffect">
                                  <p:stCondLst>
                                    <p:cond delay="0"/>
                                  </p:stCondLst>
                                  <p:childTnLst>
                                    <p:set>
                                      <p:cBhvr>
                                        <p:cTn id="67" dur="1" fill="hold">
                                          <p:stCondLst>
                                            <p:cond delay="0"/>
                                          </p:stCondLst>
                                        </p:cTn>
                                        <p:tgtEl>
                                          <p:spTgt spid="5"/>
                                        </p:tgtEl>
                                        <p:attrNameLst>
                                          <p:attrName>style.visibility</p:attrName>
                                        </p:attrNameLst>
                                      </p:cBhvr>
                                      <p:to>
                                        <p:strVal val="visible"/>
                                      </p:to>
                                    </p:set>
                                    <p:animEffect transition="in" filter="barn(inVertical)">
                                      <p:cBhvr>
                                        <p:cTn id="68" dur="500"/>
                                        <p:tgtEl>
                                          <p:spTgt spid="5"/>
                                        </p:tgtEl>
                                      </p:cBhvr>
                                    </p:animEffect>
                                  </p:childTnLst>
                                </p:cTn>
                              </p:par>
                            </p:childTnLst>
                          </p:cTn>
                        </p:par>
                      </p:childTnLst>
                    </p:cTn>
                  </p:par>
                  <p:par>
                    <p:cTn id="69" fill="hold" nodeType="clickPar">
                      <p:stCondLst>
                        <p:cond delay="indefinite"/>
                        <p:cond evt="onBegin" delay="0">
                          <p:tn val="68"/>
                        </p:cond>
                      </p:stCondLst>
                      <p:childTnLst>
                        <p:par>
                          <p:cTn id="70" fill="hold">
                            <p:stCondLst>
                              <p:cond delay="0"/>
                            </p:stCondLst>
                            <p:childTnLst>
                              <p:par>
                                <p:cTn id="71" presetID="16" presetClass="entr" presetSubtype="21" dur="500" fill="hold" nodeType="clickEffect">
                                  <p:stCondLst>
                                    <p:cond delay="0"/>
                                  </p:stCondLst>
                                  <p:childTnLst>
                                    <p:set>
                                      <p:cBhvr>
                                        <p:cTn id="72" dur="1" fill="hold">
                                          <p:stCondLst>
                                            <p:cond delay="0"/>
                                          </p:stCondLst>
                                        </p:cTn>
                                        <p:tgtEl>
                                          <p:spTgt spid="107"/>
                                        </p:tgtEl>
                                        <p:attrNameLst>
                                          <p:attrName>style.visibility</p:attrName>
                                        </p:attrNameLst>
                                      </p:cBhvr>
                                      <p:to>
                                        <p:strVal val="visible"/>
                                      </p:to>
                                    </p:set>
                                    <p:animEffect transition="in" filter="barn(inVertical)">
                                      <p:cBhvr>
                                        <p:cTn id="73" dur="500"/>
                                        <p:tgtEl>
                                          <p:spTgt spid="107"/>
                                        </p:tgtEl>
                                      </p:cBhvr>
                                    </p:animEffect>
                                  </p:childTnLst>
                                </p:cTn>
                              </p:par>
                              <p:par>
                                <p:cTn id="74" presetID="16" presetClass="entr" presetSubtype="21" dur="500" fill="hold" nodeType="withEffect">
                                  <p:stCondLst>
                                    <p:cond delay="0"/>
                                  </p:stCondLst>
                                  <p:childTnLst>
                                    <p:set>
                                      <p:cBhvr>
                                        <p:cTn id="75" dur="1" fill="hold">
                                          <p:stCondLst>
                                            <p:cond delay="0"/>
                                          </p:stCondLst>
                                        </p:cTn>
                                        <p:tgtEl>
                                          <p:spTgt spid="109"/>
                                        </p:tgtEl>
                                        <p:attrNameLst>
                                          <p:attrName>style.visibility</p:attrName>
                                        </p:attrNameLst>
                                      </p:cBhvr>
                                      <p:to>
                                        <p:strVal val="visible"/>
                                      </p:to>
                                    </p:set>
                                    <p:animEffect transition="in" filter="barn(inVertical)">
                                      <p:cBhvr>
                                        <p:cTn id="76" dur="500"/>
                                        <p:tgtEl>
                                          <p:spTgt spid="109"/>
                                        </p:tgtEl>
                                      </p:cBhvr>
                                    </p:animEffect>
                                  </p:childTnLst>
                                </p:cTn>
                              </p:par>
                            </p:childTnLst>
                          </p:cTn>
                        </p:par>
                        <p:par>
                          <p:cTn id="77" fill="hold" nodeType="afterGroup">
                            <p:stCondLst>
                              <p:cond delay="500"/>
                            </p:stCondLst>
                            <p:childTnLst>
                              <p:par>
                                <p:cTn id="78" presetID="16" presetClass="entr" presetSubtype="21" dur="500" fill="hold" grpId="0" nodeType="afterEffect">
                                  <p:stCondLst>
                                    <p:cond delay="0"/>
                                  </p:stCondLst>
                                  <p:childTnLst>
                                    <p:set>
                                      <p:cBhvr>
                                        <p:cTn id="79" dur="1" fill="hold">
                                          <p:stCondLst>
                                            <p:cond delay="0"/>
                                          </p:stCondLst>
                                        </p:cTn>
                                        <p:tgtEl>
                                          <p:spTgt spid="24"/>
                                        </p:tgtEl>
                                        <p:attrNameLst>
                                          <p:attrName>style.visibility</p:attrName>
                                        </p:attrNameLst>
                                      </p:cBhvr>
                                      <p:to>
                                        <p:strVal val="visible"/>
                                      </p:to>
                                    </p:set>
                                    <p:animEffect transition="in" filter="barn(inVertical)">
                                      <p:cBhvr>
                                        <p:cTn id="80" dur="500"/>
                                        <p:tgtEl>
                                          <p:spTgt spid="24"/>
                                        </p:tgtEl>
                                      </p:cBhvr>
                                    </p:animEffect>
                                  </p:childTnLst>
                                </p:cTn>
                              </p:par>
                            </p:childTnLst>
                          </p:cTn>
                        </p:par>
                        <p:par>
                          <p:cTn id="81" fill="hold" nodeType="afterGroup">
                            <p:stCondLst>
                              <p:cond delay="1000"/>
                            </p:stCondLst>
                            <p:childTnLst>
                              <p:par>
                                <p:cTn id="82" presetID="16" presetClass="entr" presetSubtype="21" dur="500" fill="hold" grpId="0" nodeType="afterEffect">
                                  <p:stCondLst>
                                    <p:cond delay="0"/>
                                  </p:stCondLst>
                                  <p:childTnLst>
                                    <p:set>
                                      <p:cBhvr>
                                        <p:cTn id="83" dur="1" fill="hold">
                                          <p:stCondLst>
                                            <p:cond delay="0"/>
                                          </p:stCondLst>
                                        </p:cTn>
                                        <p:tgtEl>
                                          <p:spTgt spid="55"/>
                                        </p:tgtEl>
                                        <p:attrNameLst>
                                          <p:attrName>style.visibility</p:attrName>
                                        </p:attrNameLst>
                                      </p:cBhvr>
                                      <p:to>
                                        <p:strVal val="visible"/>
                                      </p:to>
                                    </p:set>
                                    <p:animEffect transition="in" filter="barn(inVertical)">
                                      <p:cBhvr>
                                        <p:cTn id="84" dur="500"/>
                                        <p:tgtEl>
                                          <p:spTgt spid="55"/>
                                        </p:tgtEl>
                                      </p:cBhvr>
                                    </p:animEffect>
                                  </p:childTnLst>
                                </p:cTn>
                              </p:par>
                            </p:childTnLst>
                          </p:cTn>
                        </p:par>
                        <p:par>
                          <p:cTn id="85" fill="hold" nodeType="afterGroup">
                            <p:stCondLst>
                              <p:cond delay="1500"/>
                            </p:stCondLst>
                            <p:childTnLst>
                              <p:par>
                                <p:cTn id="86" presetID="16" presetClass="entr" presetSubtype="21" dur="500" fill="hold" grpId="0" nodeType="afterEffect">
                                  <p:stCondLst>
                                    <p:cond delay="0"/>
                                  </p:stCondLst>
                                  <p:childTnLst>
                                    <p:set>
                                      <p:cBhvr>
                                        <p:cTn id="87" dur="1" fill="hold">
                                          <p:stCondLst>
                                            <p:cond delay="0"/>
                                          </p:stCondLst>
                                        </p:cTn>
                                        <p:tgtEl>
                                          <p:spTgt spid="54"/>
                                        </p:tgtEl>
                                        <p:attrNameLst>
                                          <p:attrName>style.visibility</p:attrName>
                                        </p:attrNameLst>
                                      </p:cBhvr>
                                      <p:to>
                                        <p:strVal val="visible"/>
                                      </p:to>
                                    </p:set>
                                    <p:animEffect transition="in" filter="barn(inVertical)">
                                      <p:cBhvr>
                                        <p:cTn id="88" dur="500"/>
                                        <p:tgtEl>
                                          <p:spTgt spid="54"/>
                                        </p:tgtEl>
                                      </p:cBhvr>
                                    </p:animEffect>
                                  </p:childTnLst>
                                </p:cTn>
                              </p:par>
                            </p:childTnLst>
                          </p:cTn>
                        </p:par>
                        <p:par>
                          <p:cTn id="89" fill="hold" nodeType="afterGroup">
                            <p:stCondLst>
                              <p:cond delay="2000"/>
                            </p:stCondLst>
                            <p:childTnLst>
                              <p:par>
                                <p:cTn id="90" presetID="16" presetClass="entr" presetSubtype="21" dur="500" fill="hold" grpId="0" nodeType="afterEffect">
                                  <p:stCondLst>
                                    <p:cond delay="0"/>
                                  </p:stCondLst>
                                  <p:childTnLst>
                                    <p:set>
                                      <p:cBhvr>
                                        <p:cTn id="91" dur="1" fill="hold">
                                          <p:stCondLst>
                                            <p:cond delay="0"/>
                                          </p:stCondLst>
                                        </p:cTn>
                                        <p:tgtEl>
                                          <p:spTgt spid="56"/>
                                        </p:tgtEl>
                                        <p:attrNameLst>
                                          <p:attrName>style.visibility</p:attrName>
                                        </p:attrNameLst>
                                      </p:cBhvr>
                                      <p:to>
                                        <p:strVal val="visible"/>
                                      </p:to>
                                    </p:set>
                                    <p:animEffect transition="in" filter="barn(inVertical)">
                                      <p:cBhvr>
                                        <p:cTn id="92" dur="500"/>
                                        <p:tgtEl>
                                          <p:spTgt spid="56"/>
                                        </p:tgtEl>
                                      </p:cBhvr>
                                    </p:animEffect>
                                  </p:childTnLst>
                                </p:cTn>
                              </p:par>
                            </p:childTnLst>
                          </p:cTn>
                        </p:par>
                        <p:par>
                          <p:cTn id="93" fill="hold" nodeType="afterGroup">
                            <p:stCondLst>
                              <p:cond delay="2500"/>
                            </p:stCondLst>
                            <p:childTnLst>
                              <p:par>
                                <p:cTn id="94" presetID="16" presetClass="entr" presetSubtype="21" dur="500" fill="hold" grpId="0" nodeType="afterEffect">
                                  <p:stCondLst>
                                    <p:cond delay="0"/>
                                  </p:stCondLst>
                                  <p:childTnLst>
                                    <p:set>
                                      <p:cBhvr>
                                        <p:cTn id="95" dur="1" fill="hold">
                                          <p:stCondLst>
                                            <p:cond delay="0"/>
                                          </p:stCondLst>
                                        </p:cTn>
                                        <p:tgtEl>
                                          <p:spTgt spid="57"/>
                                        </p:tgtEl>
                                        <p:attrNameLst>
                                          <p:attrName>style.visibility</p:attrName>
                                        </p:attrNameLst>
                                      </p:cBhvr>
                                      <p:to>
                                        <p:strVal val="visible"/>
                                      </p:to>
                                    </p:set>
                                    <p:animEffect transition="in" filter="barn(inVertical)">
                                      <p:cBhvr>
                                        <p:cTn id="96" dur="500"/>
                                        <p:tgtEl>
                                          <p:spTgt spid="57"/>
                                        </p:tgtEl>
                                      </p:cBhvr>
                                    </p:animEffect>
                                  </p:childTnLst>
                                </p:cTn>
                              </p:par>
                            </p:childTnLst>
                          </p:cTn>
                        </p:par>
                        <p:par>
                          <p:cTn id="97" fill="hold" nodeType="afterGroup">
                            <p:stCondLst>
                              <p:cond delay="3000"/>
                            </p:stCondLst>
                            <p:childTnLst>
                              <p:par>
                                <p:cTn id="98" presetID="16" presetClass="entr" presetSubtype="21" dur="500" fill="hold" grpId="0" nodeType="afterEffect">
                                  <p:stCondLst>
                                    <p:cond delay="0"/>
                                  </p:stCondLst>
                                  <p:childTnLst>
                                    <p:set>
                                      <p:cBhvr>
                                        <p:cTn id="99" dur="1" fill="hold">
                                          <p:stCondLst>
                                            <p:cond delay="0"/>
                                          </p:stCondLst>
                                        </p:cTn>
                                        <p:tgtEl>
                                          <p:spTgt spid="58"/>
                                        </p:tgtEl>
                                        <p:attrNameLst>
                                          <p:attrName>style.visibility</p:attrName>
                                        </p:attrNameLst>
                                      </p:cBhvr>
                                      <p:to>
                                        <p:strVal val="visible"/>
                                      </p:to>
                                    </p:set>
                                    <p:animEffect transition="in" filter="barn(inVertical)">
                                      <p:cBhvr>
                                        <p:cTn id="100" dur="500"/>
                                        <p:tgtEl>
                                          <p:spTgt spid="58"/>
                                        </p:tgtEl>
                                      </p:cBhvr>
                                    </p:animEffect>
                                  </p:childTnLst>
                                </p:cTn>
                              </p:par>
                            </p:childTnLst>
                          </p:cTn>
                        </p:par>
                        <p:par>
                          <p:cTn id="101" fill="hold" nodeType="afterGroup">
                            <p:stCondLst>
                              <p:cond delay="3500"/>
                            </p:stCondLst>
                            <p:childTnLst>
                              <p:par>
                                <p:cTn id="102" presetID="16" presetClass="entr" presetSubtype="21" dur="500" fill="hold" grpId="0" nodeType="afterEffect">
                                  <p:stCondLst>
                                    <p:cond delay="0"/>
                                  </p:stCondLst>
                                  <p:childTnLst>
                                    <p:set>
                                      <p:cBhvr>
                                        <p:cTn id="103" dur="1" fill="hold">
                                          <p:stCondLst>
                                            <p:cond delay="0"/>
                                          </p:stCondLst>
                                        </p:cTn>
                                        <p:tgtEl>
                                          <p:spTgt spid="60"/>
                                        </p:tgtEl>
                                        <p:attrNameLst>
                                          <p:attrName>style.visibility</p:attrName>
                                        </p:attrNameLst>
                                      </p:cBhvr>
                                      <p:to>
                                        <p:strVal val="visible"/>
                                      </p:to>
                                    </p:set>
                                    <p:animEffect transition="in" filter="barn(inVertical)">
                                      <p:cBhvr>
                                        <p:cTn id="104" dur="500"/>
                                        <p:tgtEl>
                                          <p:spTgt spid="60"/>
                                        </p:tgtEl>
                                      </p:cBhvr>
                                    </p:animEffect>
                                  </p:childTnLst>
                                </p:cTn>
                              </p:par>
                            </p:childTnLst>
                          </p:cTn>
                        </p:par>
                        <p:par>
                          <p:cTn id="105" fill="hold" nodeType="afterGroup">
                            <p:stCondLst>
                              <p:cond delay="4000"/>
                            </p:stCondLst>
                            <p:childTnLst>
                              <p:par>
                                <p:cTn id="106" presetID="16" presetClass="entr" presetSubtype="21" dur="500" fill="hold" grpId="0" nodeType="afterEffect">
                                  <p:stCondLst>
                                    <p:cond delay="0"/>
                                  </p:stCondLst>
                                  <p:childTnLst>
                                    <p:set>
                                      <p:cBhvr>
                                        <p:cTn id="107" dur="1" fill="hold">
                                          <p:stCondLst>
                                            <p:cond delay="0"/>
                                          </p:stCondLst>
                                        </p:cTn>
                                        <p:tgtEl>
                                          <p:spTgt spid="95"/>
                                        </p:tgtEl>
                                        <p:attrNameLst>
                                          <p:attrName>style.visibility</p:attrName>
                                        </p:attrNameLst>
                                      </p:cBhvr>
                                      <p:to>
                                        <p:strVal val="visible"/>
                                      </p:to>
                                    </p:set>
                                    <p:animEffect transition="in" filter="barn(inVertical)">
                                      <p:cBhvr>
                                        <p:cTn id="108" dur="500"/>
                                        <p:tgtEl>
                                          <p:spTgt spid="95"/>
                                        </p:tgtEl>
                                      </p:cBhvr>
                                    </p:animEffect>
                                  </p:childTnLst>
                                </p:cTn>
                              </p:par>
                            </p:childTnLst>
                          </p:cTn>
                        </p:par>
                        <p:par>
                          <p:cTn id="109" fill="hold" nodeType="afterGroup">
                            <p:stCondLst>
                              <p:cond delay="4500"/>
                            </p:stCondLst>
                            <p:childTnLst>
                              <p:par>
                                <p:cTn id="110" presetID="16" presetClass="entr" presetSubtype="21" dur="500" fill="hold" grpId="0" nodeType="afterEffect">
                                  <p:stCondLst>
                                    <p:cond delay="0"/>
                                  </p:stCondLst>
                                  <p:childTnLst>
                                    <p:set>
                                      <p:cBhvr>
                                        <p:cTn id="111" dur="1" fill="hold">
                                          <p:stCondLst>
                                            <p:cond delay="0"/>
                                          </p:stCondLst>
                                        </p:cTn>
                                        <p:tgtEl>
                                          <p:spTgt spid="59"/>
                                        </p:tgtEl>
                                        <p:attrNameLst>
                                          <p:attrName>style.visibility</p:attrName>
                                        </p:attrNameLst>
                                      </p:cBhvr>
                                      <p:to>
                                        <p:strVal val="visible"/>
                                      </p:to>
                                    </p:set>
                                    <p:animEffect transition="in" filter="barn(inVertical)">
                                      <p:cBhvr>
                                        <p:cTn id="112" dur="500"/>
                                        <p:tgtEl>
                                          <p:spTgt spid="59"/>
                                        </p:tgtEl>
                                      </p:cBhvr>
                                    </p:animEffect>
                                  </p:childTnLst>
                                </p:cTn>
                              </p:par>
                            </p:childTnLst>
                          </p:cTn>
                        </p:par>
                      </p:childTnLst>
                    </p:cTn>
                  </p:par>
                  <p:par>
                    <p:cTn id="113" fill="hold" nodeType="clickPar">
                      <p:stCondLst>
                        <p:cond delay="indefinite"/>
                        <p:cond evt="onBegin" delay="0">
                          <p:tn val="112"/>
                        </p:cond>
                      </p:stCondLst>
                      <p:childTnLst>
                        <p:par>
                          <p:cTn id="114" fill="hold">
                            <p:stCondLst>
                              <p:cond delay="0"/>
                            </p:stCondLst>
                            <p:childTnLst>
                              <p:par>
                                <p:cTn id="115" presetID="16" presetClass="entr" presetSubtype="21" dur="500" fill="hold" nodeType="clickEffect">
                                  <p:stCondLst>
                                    <p:cond delay="0"/>
                                  </p:stCondLst>
                                  <p:childTnLst>
                                    <p:set>
                                      <p:cBhvr>
                                        <p:cTn id="116" dur="1" fill="hold">
                                          <p:stCondLst>
                                            <p:cond delay="0"/>
                                          </p:stCondLst>
                                        </p:cTn>
                                        <p:tgtEl>
                                          <p:spTgt spid="111"/>
                                        </p:tgtEl>
                                        <p:attrNameLst>
                                          <p:attrName>style.visibility</p:attrName>
                                        </p:attrNameLst>
                                      </p:cBhvr>
                                      <p:to>
                                        <p:strVal val="visible"/>
                                      </p:to>
                                    </p:set>
                                    <p:animEffect transition="in" filter="barn(inVertical)">
                                      <p:cBhvr>
                                        <p:cTn id="117" dur="500"/>
                                        <p:tgtEl>
                                          <p:spTgt spid="111"/>
                                        </p:tgtEl>
                                      </p:cBhvr>
                                    </p:animEffect>
                                  </p:childTnLst>
                                </p:cTn>
                              </p:par>
                            </p:childTnLst>
                          </p:cTn>
                        </p:par>
                        <p:par>
                          <p:cTn id="118" fill="hold" nodeType="afterGroup">
                            <p:stCondLst>
                              <p:cond delay="500"/>
                            </p:stCondLst>
                            <p:childTnLst>
                              <p:par>
                                <p:cTn id="119" presetID="16" presetClass="entr" presetSubtype="21" dur="500" fill="hold" nodeType="afterEffect">
                                  <p:stCondLst>
                                    <p:cond delay="0"/>
                                  </p:stCondLst>
                                  <p:childTnLst>
                                    <p:set>
                                      <p:cBhvr>
                                        <p:cTn id="120" dur="1" fill="hold">
                                          <p:stCondLst>
                                            <p:cond delay="0"/>
                                          </p:stCondLst>
                                        </p:cTn>
                                        <p:tgtEl>
                                          <p:spTgt spid="113"/>
                                        </p:tgtEl>
                                        <p:attrNameLst>
                                          <p:attrName>style.visibility</p:attrName>
                                        </p:attrNameLst>
                                      </p:cBhvr>
                                      <p:to>
                                        <p:strVal val="visible"/>
                                      </p:to>
                                    </p:set>
                                    <p:animEffect transition="in" filter="barn(inVertical)">
                                      <p:cBhvr>
                                        <p:cTn id="121" dur="500"/>
                                        <p:tgtEl>
                                          <p:spTgt spid="113"/>
                                        </p:tgtEl>
                                      </p:cBhvr>
                                    </p:animEffect>
                                  </p:childTnLst>
                                </p:cTn>
                              </p:par>
                            </p:childTnLst>
                          </p:cTn>
                        </p:par>
                        <p:par>
                          <p:cTn id="122" fill="hold" nodeType="afterGroup">
                            <p:stCondLst>
                              <p:cond delay="1000"/>
                            </p:stCondLst>
                            <p:childTnLst>
                              <p:par>
                                <p:cTn id="123" presetID="16" presetClass="entr" presetSubtype="21" dur="500" fill="hold" grpId="0" nodeType="afterEffect">
                                  <p:stCondLst>
                                    <p:cond delay="0"/>
                                  </p:stCondLst>
                                  <p:childTnLst>
                                    <p:set>
                                      <p:cBhvr>
                                        <p:cTn id="124" dur="1" fill="hold">
                                          <p:stCondLst>
                                            <p:cond delay="0"/>
                                          </p:stCondLst>
                                        </p:cTn>
                                        <p:tgtEl>
                                          <p:spTgt spid="61"/>
                                        </p:tgtEl>
                                        <p:attrNameLst>
                                          <p:attrName>style.visibility</p:attrName>
                                        </p:attrNameLst>
                                      </p:cBhvr>
                                      <p:to>
                                        <p:strVal val="visible"/>
                                      </p:to>
                                    </p:set>
                                    <p:animEffect transition="in" filter="barn(inVertical)">
                                      <p:cBhvr>
                                        <p:cTn id="125" dur="500"/>
                                        <p:tgtEl>
                                          <p:spTgt spid="61"/>
                                        </p:tgtEl>
                                      </p:cBhvr>
                                    </p:animEffect>
                                  </p:childTnLst>
                                </p:cTn>
                              </p:par>
                            </p:childTnLst>
                          </p:cTn>
                        </p:par>
                        <p:par>
                          <p:cTn id="126" fill="hold" nodeType="afterGroup">
                            <p:stCondLst>
                              <p:cond delay="1500"/>
                            </p:stCondLst>
                            <p:childTnLst>
                              <p:par>
                                <p:cTn id="127" presetID="16" presetClass="entr" presetSubtype="21" dur="500" fill="hold" grpId="0" nodeType="afterEffect">
                                  <p:stCondLst>
                                    <p:cond delay="0"/>
                                  </p:stCondLst>
                                  <p:childTnLst>
                                    <p:set>
                                      <p:cBhvr>
                                        <p:cTn id="128" dur="1" fill="hold">
                                          <p:stCondLst>
                                            <p:cond delay="0"/>
                                          </p:stCondLst>
                                        </p:cTn>
                                        <p:tgtEl>
                                          <p:spTgt spid="62"/>
                                        </p:tgtEl>
                                        <p:attrNameLst>
                                          <p:attrName>style.visibility</p:attrName>
                                        </p:attrNameLst>
                                      </p:cBhvr>
                                      <p:to>
                                        <p:strVal val="visible"/>
                                      </p:to>
                                    </p:set>
                                    <p:animEffect transition="in" filter="barn(inVertical)">
                                      <p:cBhvr>
                                        <p:cTn id="129" dur="500"/>
                                        <p:tgtEl>
                                          <p:spTgt spid="62"/>
                                        </p:tgtEl>
                                      </p:cBhvr>
                                    </p:animEffect>
                                  </p:childTnLst>
                                </p:cTn>
                              </p:par>
                            </p:childTnLst>
                          </p:cTn>
                        </p:par>
                        <p:par>
                          <p:cTn id="130" fill="hold" nodeType="afterGroup">
                            <p:stCondLst>
                              <p:cond delay="2000"/>
                            </p:stCondLst>
                            <p:childTnLst>
                              <p:par>
                                <p:cTn id="131" presetID="16" presetClass="entr" presetSubtype="21" dur="500" fill="hold" grpId="0" nodeType="afterEffect">
                                  <p:stCondLst>
                                    <p:cond delay="0"/>
                                  </p:stCondLst>
                                  <p:childTnLst>
                                    <p:set>
                                      <p:cBhvr>
                                        <p:cTn id="132" dur="1" fill="hold">
                                          <p:stCondLst>
                                            <p:cond delay="0"/>
                                          </p:stCondLst>
                                        </p:cTn>
                                        <p:tgtEl>
                                          <p:spTgt spid="64"/>
                                        </p:tgtEl>
                                        <p:attrNameLst>
                                          <p:attrName>style.visibility</p:attrName>
                                        </p:attrNameLst>
                                      </p:cBhvr>
                                      <p:to>
                                        <p:strVal val="visible"/>
                                      </p:to>
                                    </p:set>
                                    <p:animEffect transition="in" filter="barn(inVertical)">
                                      <p:cBhvr>
                                        <p:cTn id="133" dur="500"/>
                                        <p:tgtEl>
                                          <p:spTgt spid="64"/>
                                        </p:tgtEl>
                                      </p:cBhvr>
                                    </p:animEffect>
                                  </p:childTnLst>
                                </p:cTn>
                              </p:par>
                            </p:childTnLst>
                          </p:cTn>
                        </p:par>
                        <p:par>
                          <p:cTn id="134" fill="hold" nodeType="afterGroup">
                            <p:stCondLst>
                              <p:cond delay="2500"/>
                            </p:stCondLst>
                            <p:childTnLst>
                              <p:par>
                                <p:cTn id="135" presetID="16" presetClass="entr" presetSubtype="21" dur="500" fill="hold" grpId="0" nodeType="afterEffect">
                                  <p:stCondLst>
                                    <p:cond delay="0"/>
                                  </p:stCondLst>
                                  <p:childTnLst>
                                    <p:set>
                                      <p:cBhvr>
                                        <p:cTn id="136" dur="1" fill="hold">
                                          <p:stCondLst>
                                            <p:cond delay="0"/>
                                          </p:stCondLst>
                                        </p:cTn>
                                        <p:tgtEl>
                                          <p:spTgt spid="63"/>
                                        </p:tgtEl>
                                        <p:attrNameLst>
                                          <p:attrName>style.visibility</p:attrName>
                                        </p:attrNameLst>
                                      </p:cBhvr>
                                      <p:to>
                                        <p:strVal val="visible"/>
                                      </p:to>
                                    </p:set>
                                    <p:animEffect transition="in" filter="barn(inVertical)">
                                      <p:cBhvr>
                                        <p:cTn id="137" dur="500"/>
                                        <p:tgtEl>
                                          <p:spTgt spid="63"/>
                                        </p:tgtEl>
                                      </p:cBhvr>
                                    </p:animEffect>
                                  </p:childTnLst>
                                </p:cTn>
                              </p:par>
                            </p:childTnLst>
                          </p:cTn>
                        </p:par>
                        <p:par>
                          <p:cTn id="138" fill="hold" nodeType="afterGroup">
                            <p:stCondLst>
                              <p:cond delay="3000"/>
                            </p:stCondLst>
                            <p:childTnLst>
                              <p:par>
                                <p:cTn id="139" presetID="16" presetClass="entr" presetSubtype="21" dur="500" fill="hold" grpId="0" nodeType="afterEffect">
                                  <p:stCondLst>
                                    <p:cond delay="0"/>
                                  </p:stCondLst>
                                  <p:childTnLst>
                                    <p:set>
                                      <p:cBhvr>
                                        <p:cTn id="140" dur="1" fill="hold">
                                          <p:stCondLst>
                                            <p:cond delay="0"/>
                                          </p:stCondLst>
                                        </p:cTn>
                                        <p:tgtEl>
                                          <p:spTgt spid="52"/>
                                        </p:tgtEl>
                                        <p:attrNameLst>
                                          <p:attrName>style.visibility</p:attrName>
                                        </p:attrNameLst>
                                      </p:cBhvr>
                                      <p:to>
                                        <p:strVal val="visible"/>
                                      </p:to>
                                    </p:set>
                                    <p:animEffect transition="in" filter="barn(inVertical)">
                                      <p:cBhvr>
                                        <p:cTn id="141" dur="500"/>
                                        <p:tgtEl>
                                          <p:spTgt spid="52"/>
                                        </p:tgtEl>
                                      </p:cBhvr>
                                    </p:animEffect>
                                  </p:childTnLst>
                                </p:cTn>
                              </p:par>
                            </p:childTnLst>
                          </p:cTn>
                        </p:par>
                      </p:childTnLst>
                    </p:cTn>
                  </p:par>
                  <p:par>
                    <p:cTn id="142" fill="hold" nodeType="clickPar">
                      <p:stCondLst>
                        <p:cond delay="indefinite"/>
                        <p:cond evt="onBegin" delay="0">
                          <p:tn val="141"/>
                        </p:cond>
                      </p:stCondLst>
                      <p:childTnLst>
                        <p:par>
                          <p:cTn id="143" fill="hold">
                            <p:stCondLst>
                              <p:cond delay="0"/>
                            </p:stCondLst>
                            <p:childTnLst>
                              <p:par>
                                <p:cTn id="144" presetID="22" presetClass="entr" presetSubtype="4" dur="500" fill="hold" nodeType="clickEffect">
                                  <p:stCondLst>
                                    <p:cond delay="0"/>
                                  </p:stCondLst>
                                  <p:childTnLst>
                                    <p:set>
                                      <p:cBhvr>
                                        <p:cTn id="145" dur="1" fill="hold">
                                          <p:stCondLst>
                                            <p:cond delay="0"/>
                                          </p:stCondLst>
                                        </p:cTn>
                                        <p:tgtEl>
                                          <p:spTgt spid="50"/>
                                        </p:tgtEl>
                                        <p:attrNameLst>
                                          <p:attrName>style.visibility</p:attrName>
                                        </p:attrNameLst>
                                      </p:cBhvr>
                                      <p:to>
                                        <p:strVal val="visible"/>
                                      </p:to>
                                    </p:set>
                                    <p:animEffect transition="in" filter="wipe(down)">
                                      <p:cBhvr>
                                        <p:cTn id="146" dur="500"/>
                                        <p:tgtEl>
                                          <p:spTgt spid="50"/>
                                        </p:tgtEl>
                                      </p:cBhvr>
                                    </p:animEffect>
                                  </p:childTnLst>
                                </p:cTn>
                              </p:par>
                              <p:par>
                                <p:cTn id="147" presetID="22" presetClass="entr" presetSubtype="4" dur="500" fill="hold" nodeType="withEffect">
                                  <p:stCondLst>
                                    <p:cond delay="0"/>
                                  </p:stCondLst>
                                  <p:childTnLst>
                                    <p:set>
                                      <p:cBhvr>
                                        <p:cTn id="148" dur="1" fill="hold">
                                          <p:stCondLst>
                                            <p:cond delay="0"/>
                                          </p:stCondLst>
                                        </p:cTn>
                                        <p:tgtEl>
                                          <p:spTgt spid="51"/>
                                        </p:tgtEl>
                                        <p:attrNameLst>
                                          <p:attrName>style.visibility</p:attrName>
                                        </p:attrNameLst>
                                      </p:cBhvr>
                                      <p:to>
                                        <p:strVal val="visible"/>
                                      </p:to>
                                    </p:set>
                                    <p:animEffect transition="in" filter="wipe(down)">
                                      <p:cBhvr>
                                        <p:cTn id="149" dur="500"/>
                                        <p:tgtEl>
                                          <p:spTgt spid="51"/>
                                        </p:tgtEl>
                                      </p:cBhvr>
                                    </p:animEffect>
                                  </p:childTnLst>
                                </p:cTn>
                              </p:par>
                              <p:par>
                                <p:cTn id="150" presetID="22" presetClass="entr" presetSubtype="4" dur="500" fill="hold" grpId="0" nodeType="withEffect">
                                  <p:stCondLst>
                                    <p:cond delay="0"/>
                                  </p:stCondLst>
                                  <p:childTnLst>
                                    <p:set>
                                      <p:cBhvr>
                                        <p:cTn id="151" dur="1" fill="hold">
                                          <p:stCondLst>
                                            <p:cond delay="0"/>
                                          </p:stCondLst>
                                        </p:cTn>
                                        <p:tgtEl>
                                          <p:spTgt spid="42"/>
                                        </p:tgtEl>
                                        <p:attrNameLst>
                                          <p:attrName>style.visibility</p:attrName>
                                        </p:attrNameLst>
                                      </p:cBhvr>
                                      <p:to>
                                        <p:strVal val="visible"/>
                                      </p:to>
                                    </p:set>
                                    <p:animEffect transition="in" filter="wipe(down)">
                                      <p:cBhvr>
                                        <p:cTn id="152" dur="500"/>
                                        <p:tgtEl>
                                          <p:spTgt spid="42"/>
                                        </p:tgtEl>
                                      </p:cBhvr>
                                    </p:animEffect>
                                  </p:childTnLst>
                                </p:cTn>
                              </p:par>
                              <p:par>
                                <p:cTn id="153" presetID="22" presetClass="entr" presetSubtype="4" dur="500" fill="hold" grpId="0" nodeType="withEffect">
                                  <p:stCondLst>
                                    <p:cond delay="0"/>
                                  </p:stCondLst>
                                  <p:childTnLst>
                                    <p:set>
                                      <p:cBhvr>
                                        <p:cTn id="154" dur="1" fill="hold">
                                          <p:stCondLst>
                                            <p:cond delay="0"/>
                                          </p:stCondLst>
                                        </p:cTn>
                                        <p:tgtEl>
                                          <p:spTgt spid="48"/>
                                        </p:tgtEl>
                                        <p:attrNameLst>
                                          <p:attrName>style.visibility</p:attrName>
                                        </p:attrNameLst>
                                      </p:cBhvr>
                                      <p:to>
                                        <p:strVal val="visible"/>
                                      </p:to>
                                    </p:set>
                                    <p:animEffect transition="in" filter="wipe(down)">
                                      <p:cBhvr>
                                        <p:cTn id="155" dur="500"/>
                                        <p:tgtEl>
                                          <p:spTgt spid="48"/>
                                        </p:tgtEl>
                                      </p:cBhvr>
                                    </p:animEffect>
                                  </p:childTnLst>
                                </p:cTn>
                              </p:par>
                              <p:par>
                                <p:cTn id="156" presetID="22" presetClass="entr" presetSubtype="4" dur="500" fill="hold" grpId="0" nodeType="withEffect">
                                  <p:stCondLst>
                                    <p:cond delay="0"/>
                                  </p:stCondLst>
                                  <p:childTnLst>
                                    <p:set>
                                      <p:cBhvr>
                                        <p:cTn id="157" dur="1" fill="hold">
                                          <p:stCondLst>
                                            <p:cond delay="0"/>
                                          </p:stCondLst>
                                        </p:cTn>
                                        <p:tgtEl>
                                          <p:spTgt spid="49"/>
                                        </p:tgtEl>
                                        <p:attrNameLst>
                                          <p:attrName>style.visibility</p:attrName>
                                        </p:attrNameLst>
                                      </p:cBhvr>
                                      <p:to>
                                        <p:strVal val="visible"/>
                                      </p:to>
                                    </p:set>
                                    <p:animEffect transition="in" filter="wipe(down)">
                                      <p:cBhvr>
                                        <p:cTn id="158" dur="500"/>
                                        <p:tgtEl>
                                          <p:spTgt spid="49"/>
                                        </p:tgtEl>
                                      </p:cBhvr>
                                    </p:animEffect>
                                  </p:childTnLst>
                                </p:cTn>
                              </p:par>
                            </p:childTnLst>
                          </p:cTn>
                        </p:par>
                      </p:childTnLst>
                    </p:cTn>
                  </p:par>
                  <p:par>
                    <p:cTn id="159" fill="hold" nodeType="clickPar">
                      <p:stCondLst>
                        <p:cond delay="indefinite"/>
                        <p:cond evt="onBegin" delay="0">
                          <p:tn val="158"/>
                        </p:cond>
                      </p:stCondLst>
                      <p:childTnLst>
                        <p:par>
                          <p:cTn id="160" fill="hold">
                            <p:stCondLst>
                              <p:cond delay="0"/>
                            </p:stCondLst>
                            <p:childTnLst>
                              <p:par>
                                <p:cTn id="161" presetID="16" presetClass="entr" presetSubtype="21" dur="500" fill="hold" grpId="0" nodeType="clickEffect">
                                  <p:stCondLst>
                                    <p:cond delay="0"/>
                                  </p:stCondLst>
                                  <p:childTnLst>
                                    <p:set>
                                      <p:cBhvr>
                                        <p:cTn id="162" dur="1" fill="hold">
                                          <p:stCondLst>
                                            <p:cond delay="0"/>
                                          </p:stCondLst>
                                        </p:cTn>
                                        <p:tgtEl>
                                          <p:spTgt spid="15"/>
                                        </p:tgtEl>
                                        <p:attrNameLst>
                                          <p:attrName>style.visibility</p:attrName>
                                        </p:attrNameLst>
                                      </p:cBhvr>
                                      <p:to>
                                        <p:strVal val="visible"/>
                                      </p:to>
                                    </p:set>
                                    <p:animEffect transition="in" filter="barn(inVertical)">
                                      <p:cBhvr>
                                        <p:cTn id="163" dur="500"/>
                                        <p:tgtEl>
                                          <p:spTgt spid="15"/>
                                        </p:tgtEl>
                                      </p:cBhvr>
                                    </p:animEffect>
                                  </p:childTnLst>
                                </p:cTn>
                              </p:par>
                            </p:childTnLst>
                          </p:cTn>
                        </p:par>
                      </p:childTnLst>
                    </p:cTn>
                  </p:par>
                  <p:par>
                    <p:cTn id="164" fill="hold" nodeType="clickPar">
                      <p:stCondLst>
                        <p:cond delay="indefinite"/>
                        <p:cond evt="onBegin" delay="0">
                          <p:tn val="163"/>
                        </p:cond>
                      </p:stCondLst>
                      <p:childTnLst>
                        <p:par>
                          <p:cTn id="165" fill="hold">
                            <p:stCondLst>
                              <p:cond delay="0"/>
                            </p:stCondLst>
                            <p:childTnLst>
                              <p:par>
                                <p:cTn id="166" presetID="16" presetClass="entr" presetSubtype="21" dur="500" fill="hold" nodeType="clickEffect">
                                  <p:stCondLst>
                                    <p:cond delay="0"/>
                                  </p:stCondLst>
                                  <p:childTnLst>
                                    <p:set>
                                      <p:cBhvr>
                                        <p:cTn id="167" dur="1" fill="hold">
                                          <p:stCondLst>
                                            <p:cond delay="0"/>
                                          </p:stCondLst>
                                        </p:cTn>
                                        <p:tgtEl>
                                          <p:spTgt spid="159"/>
                                        </p:tgtEl>
                                        <p:attrNameLst>
                                          <p:attrName>style.visibility</p:attrName>
                                        </p:attrNameLst>
                                      </p:cBhvr>
                                      <p:to>
                                        <p:strVal val="visible"/>
                                      </p:to>
                                    </p:set>
                                    <p:animEffect transition="in" filter="barn(inVertical)">
                                      <p:cBhvr>
                                        <p:cTn id="168" dur="500"/>
                                        <p:tgtEl>
                                          <p:spTgt spid="159"/>
                                        </p:tgtEl>
                                      </p:cBhvr>
                                    </p:animEffect>
                                  </p:childTnLst>
                                </p:cTn>
                              </p:par>
                            </p:childTnLst>
                          </p:cTn>
                        </p:par>
                        <p:par>
                          <p:cTn id="169" fill="hold" nodeType="afterGroup">
                            <p:stCondLst>
                              <p:cond delay="500"/>
                            </p:stCondLst>
                            <p:childTnLst>
                              <p:par>
                                <p:cTn id="170" presetID="16" presetClass="entr" presetSubtype="21" dur="500" fill="hold" nodeType="afterEffect">
                                  <p:stCondLst>
                                    <p:cond delay="0"/>
                                  </p:stCondLst>
                                  <p:childTnLst>
                                    <p:set>
                                      <p:cBhvr>
                                        <p:cTn id="171" dur="1" fill="hold">
                                          <p:stCondLst>
                                            <p:cond delay="0"/>
                                          </p:stCondLst>
                                        </p:cTn>
                                        <p:tgtEl>
                                          <p:spTgt spid="161"/>
                                        </p:tgtEl>
                                        <p:attrNameLst>
                                          <p:attrName>style.visibility</p:attrName>
                                        </p:attrNameLst>
                                      </p:cBhvr>
                                      <p:to>
                                        <p:strVal val="visible"/>
                                      </p:to>
                                    </p:set>
                                    <p:animEffect transition="in" filter="barn(inVertical)">
                                      <p:cBhvr>
                                        <p:cTn id="172" dur="500"/>
                                        <p:tgtEl>
                                          <p:spTgt spid="161"/>
                                        </p:tgtEl>
                                      </p:cBhvr>
                                    </p:animEffect>
                                  </p:childTnLst>
                                </p:cTn>
                              </p:par>
                            </p:childTnLst>
                          </p:cTn>
                        </p:par>
                        <p:par>
                          <p:cTn id="173" fill="hold" nodeType="afterGroup">
                            <p:stCondLst>
                              <p:cond delay="1000"/>
                            </p:stCondLst>
                            <p:childTnLst>
                              <p:par>
                                <p:cTn id="174" presetID="16" presetClass="entr" presetSubtype="21" dur="500" fill="hold" grpId="0" nodeType="afterEffect">
                                  <p:stCondLst>
                                    <p:cond delay="0"/>
                                  </p:stCondLst>
                                  <p:childTnLst>
                                    <p:set>
                                      <p:cBhvr>
                                        <p:cTn id="175" dur="1" fill="hold">
                                          <p:stCondLst>
                                            <p:cond delay="0"/>
                                          </p:stCondLst>
                                        </p:cTn>
                                        <p:tgtEl>
                                          <p:spTgt spid="4"/>
                                        </p:tgtEl>
                                        <p:attrNameLst>
                                          <p:attrName>style.visibility</p:attrName>
                                        </p:attrNameLst>
                                      </p:cBhvr>
                                      <p:to>
                                        <p:strVal val="visible"/>
                                      </p:to>
                                    </p:set>
                                    <p:animEffect transition="in" filter="barn(inVertical)">
                                      <p:cBhvr>
                                        <p:cTn id="176" dur="500"/>
                                        <p:tgtEl>
                                          <p:spTgt spid="4"/>
                                        </p:tgtEl>
                                      </p:cBhvr>
                                    </p:animEffect>
                                  </p:childTnLst>
                                </p:cTn>
                              </p:par>
                            </p:childTnLst>
                          </p:cTn>
                        </p:par>
                        <p:par>
                          <p:cTn id="177" fill="hold" nodeType="afterGroup">
                            <p:stCondLst>
                              <p:cond delay="1500"/>
                            </p:stCondLst>
                            <p:childTnLst>
                              <p:par>
                                <p:cTn id="178" presetID="16" presetClass="entr" presetSubtype="21" dur="500" fill="hold" grpId="0" nodeType="afterEffect">
                                  <p:stCondLst>
                                    <p:cond delay="0"/>
                                  </p:stCondLst>
                                  <p:childTnLst>
                                    <p:set>
                                      <p:cBhvr>
                                        <p:cTn id="179" dur="1" fill="hold">
                                          <p:stCondLst>
                                            <p:cond delay="0"/>
                                          </p:stCondLst>
                                        </p:cTn>
                                        <p:tgtEl>
                                          <p:spTgt spid="2"/>
                                        </p:tgtEl>
                                        <p:attrNameLst>
                                          <p:attrName>style.visibility</p:attrName>
                                        </p:attrNameLst>
                                      </p:cBhvr>
                                      <p:to>
                                        <p:strVal val="visible"/>
                                      </p:to>
                                    </p:set>
                                    <p:animEffect transition="in" filter="barn(inVertical)">
                                      <p:cBhvr>
                                        <p:cTn id="180" dur="500"/>
                                        <p:tgtEl>
                                          <p:spTgt spid="2"/>
                                        </p:tgtEl>
                                      </p:cBhvr>
                                    </p:animEffect>
                                  </p:childTnLst>
                                </p:cTn>
                              </p:par>
                            </p:childTnLst>
                          </p:cTn>
                        </p:par>
                        <p:par>
                          <p:cTn id="181" fill="hold" nodeType="afterGroup">
                            <p:stCondLst>
                              <p:cond delay="2000"/>
                            </p:stCondLst>
                            <p:childTnLst>
                              <p:par>
                                <p:cTn id="182" presetID="16" presetClass="entr" presetSubtype="21" dur="500" fill="hold" grpId="0" nodeType="afterEffect">
                                  <p:stCondLst>
                                    <p:cond delay="0"/>
                                  </p:stCondLst>
                                  <p:childTnLst>
                                    <p:set>
                                      <p:cBhvr>
                                        <p:cTn id="183" dur="1" fill="hold">
                                          <p:stCondLst>
                                            <p:cond delay="0"/>
                                          </p:stCondLst>
                                        </p:cTn>
                                        <p:tgtEl>
                                          <p:spTgt spid="10"/>
                                        </p:tgtEl>
                                        <p:attrNameLst>
                                          <p:attrName>style.visibility</p:attrName>
                                        </p:attrNameLst>
                                      </p:cBhvr>
                                      <p:to>
                                        <p:strVal val="visible"/>
                                      </p:to>
                                    </p:set>
                                    <p:animEffect transition="in" filter="barn(inVertical)">
                                      <p:cBhvr>
                                        <p:cTn id="184" dur="500"/>
                                        <p:tgtEl>
                                          <p:spTgt spid="10"/>
                                        </p:tgtEl>
                                      </p:cBhvr>
                                    </p:animEffect>
                                  </p:childTnLst>
                                </p:cTn>
                              </p:par>
                            </p:childTnLst>
                          </p:cTn>
                        </p:par>
                        <p:par>
                          <p:cTn id="185" fill="hold" nodeType="afterGroup">
                            <p:stCondLst>
                              <p:cond delay="2500"/>
                            </p:stCondLst>
                            <p:childTnLst>
                              <p:par>
                                <p:cTn id="186" presetID="16" presetClass="entr" presetSubtype="21" dur="500" fill="hold" grpId="0" nodeType="afterEffect">
                                  <p:stCondLst>
                                    <p:cond delay="0"/>
                                  </p:stCondLst>
                                  <p:childTnLst>
                                    <p:set>
                                      <p:cBhvr>
                                        <p:cTn id="187" dur="1" fill="hold">
                                          <p:stCondLst>
                                            <p:cond delay="0"/>
                                          </p:stCondLst>
                                        </p:cTn>
                                        <p:tgtEl>
                                          <p:spTgt spid="7"/>
                                        </p:tgtEl>
                                        <p:attrNameLst>
                                          <p:attrName>style.visibility</p:attrName>
                                        </p:attrNameLst>
                                      </p:cBhvr>
                                      <p:to>
                                        <p:strVal val="visible"/>
                                      </p:to>
                                    </p:set>
                                    <p:animEffect transition="in" filter="barn(inVertical)">
                                      <p:cBhvr>
                                        <p:cTn id="188" dur="500"/>
                                        <p:tgtEl>
                                          <p:spTgt spid="7"/>
                                        </p:tgtEl>
                                      </p:cBhvr>
                                    </p:animEffect>
                                  </p:childTnLst>
                                </p:cTn>
                              </p:par>
                            </p:childTnLst>
                          </p:cTn>
                        </p:par>
                        <p:par>
                          <p:cTn id="189" fill="hold" nodeType="afterGroup">
                            <p:stCondLst>
                              <p:cond delay="3000"/>
                            </p:stCondLst>
                            <p:childTnLst>
                              <p:par>
                                <p:cTn id="190" presetID="16" presetClass="entr" presetSubtype="21" dur="500" fill="hold" grpId="0" nodeType="afterEffect">
                                  <p:stCondLst>
                                    <p:cond delay="0"/>
                                  </p:stCondLst>
                                  <p:childTnLst>
                                    <p:set>
                                      <p:cBhvr>
                                        <p:cTn id="191" dur="1" fill="hold">
                                          <p:stCondLst>
                                            <p:cond delay="0"/>
                                          </p:stCondLst>
                                        </p:cTn>
                                        <p:tgtEl>
                                          <p:spTgt spid="18"/>
                                        </p:tgtEl>
                                        <p:attrNameLst>
                                          <p:attrName>style.visibility</p:attrName>
                                        </p:attrNameLst>
                                      </p:cBhvr>
                                      <p:to>
                                        <p:strVal val="visible"/>
                                      </p:to>
                                    </p:set>
                                    <p:animEffect transition="in" filter="barn(inVertical)">
                                      <p:cBhvr>
                                        <p:cTn id="192" dur="500"/>
                                        <p:tgtEl>
                                          <p:spTgt spid="18"/>
                                        </p:tgtEl>
                                      </p:cBhvr>
                                    </p:animEffect>
                                  </p:childTnLst>
                                </p:cTn>
                              </p:par>
                            </p:childTnLst>
                          </p:cTn>
                        </p:par>
                      </p:childTnLst>
                    </p:cTn>
                  </p:par>
                  <p:par>
                    <p:cTn id="193" fill="hold" nodeType="clickPar">
                      <p:stCondLst>
                        <p:cond delay="indefinite"/>
                        <p:cond evt="onBegin" delay="0">
                          <p:tn val="192"/>
                        </p:cond>
                      </p:stCondLst>
                      <p:childTnLst>
                        <p:par>
                          <p:cTn id="194" fill="hold">
                            <p:stCondLst>
                              <p:cond delay="0"/>
                            </p:stCondLst>
                            <p:childTnLst>
                              <p:par>
                                <p:cTn id="195" presetID="16" presetClass="entr" presetSubtype="21" dur="500" fill="hold" nodeType="clickEffect">
                                  <p:stCondLst>
                                    <p:cond delay="0"/>
                                  </p:stCondLst>
                                  <p:childTnLst>
                                    <p:set>
                                      <p:cBhvr>
                                        <p:cTn id="196" dur="1" fill="hold">
                                          <p:stCondLst>
                                            <p:cond delay="0"/>
                                          </p:stCondLst>
                                        </p:cTn>
                                        <p:tgtEl>
                                          <p:spTgt spid="141"/>
                                        </p:tgtEl>
                                        <p:attrNameLst>
                                          <p:attrName>style.visibility</p:attrName>
                                        </p:attrNameLst>
                                      </p:cBhvr>
                                      <p:to>
                                        <p:strVal val="visible"/>
                                      </p:to>
                                    </p:set>
                                    <p:animEffect transition="in" filter="barn(inVertical)">
                                      <p:cBhvr>
                                        <p:cTn id="197" dur="500"/>
                                        <p:tgtEl>
                                          <p:spTgt spid="141"/>
                                        </p:tgtEl>
                                      </p:cBhvr>
                                    </p:animEffect>
                                  </p:childTnLst>
                                </p:cTn>
                              </p:par>
                              <p:par>
                                <p:cTn id="198" presetID="16" presetClass="entr" presetSubtype="21" dur="500" fill="hold" nodeType="withEffect">
                                  <p:stCondLst>
                                    <p:cond delay="0"/>
                                  </p:stCondLst>
                                  <p:childTnLst>
                                    <p:set>
                                      <p:cBhvr>
                                        <p:cTn id="199" dur="1" fill="hold">
                                          <p:stCondLst>
                                            <p:cond delay="0"/>
                                          </p:stCondLst>
                                        </p:cTn>
                                        <p:tgtEl>
                                          <p:spTgt spid="39"/>
                                        </p:tgtEl>
                                        <p:attrNameLst>
                                          <p:attrName>style.visibility</p:attrName>
                                        </p:attrNameLst>
                                      </p:cBhvr>
                                      <p:to>
                                        <p:strVal val="visible"/>
                                      </p:to>
                                    </p:set>
                                    <p:animEffect transition="in" filter="barn(inVertical)">
                                      <p:cBhvr>
                                        <p:cTn id="200" dur="500"/>
                                        <p:tgtEl>
                                          <p:spTgt spid="39"/>
                                        </p:tgtEl>
                                      </p:cBhvr>
                                    </p:animEffect>
                                  </p:childTnLst>
                                </p:cTn>
                              </p:par>
                            </p:childTnLst>
                          </p:cTn>
                        </p:par>
                        <p:par>
                          <p:cTn id="201" fill="hold" nodeType="afterGroup">
                            <p:stCondLst>
                              <p:cond delay="500"/>
                            </p:stCondLst>
                            <p:childTnLst>
                              <p:par>
                                <p:cTn id="202" presetID="16" presetClass="entr" presetSubtype="21" dur="500" fill="hold" grpId="0" nodeType="afterEffect">
                                  <p:stCondLst>
                                    <p:cond delay="0"/>
                                  </p:stCondLst>
                                  <p:childTnLst>
                                    <p:set>
                                      <p:cBhvr>
                                        <p:cTn id="203" dur="1" fill="hold">
                                          <p:stCondLst>
                                            <p:cond delay="0"/>
                                          </p:stCondLst>
                                        </p:cTn>
                                        <p:tgtEl>
                                          <p:spTgt spid="65"/>
                                        </p:tgtEl>
                                        <p:attrNameLst>
                                          <p:attrName>style.visibility</p:attrName>
                                        </p:attrNameLst>
                                      </p:cBhvr>
                                      <p:to>
                                        <p:strVal val="visible"/>
                                      </p:to>
                                    </p:set>
                                    <p:animEffect transition="in" filter="barn(inVertical)">
                                      <p:cBhvr>
                                        <p:cTn id="204" dur="500"/>
                                        <p:tgtEl>
                                          <p:spTgt spid="65"/>
                                        </p:tgtEl>
                                      </p:cBhvr>
                                    </p:animEffect>
                                  </p:childTnLst>
                                </p:cTn>
                              </p:par>
                            </p:childTnLst>
                          </p:cTn>
                        </p:par>
                        <p:par>
                          <p:cTn id="205" fill="hold" nodeType="afterGroup">
                            <p:stCondLst>
                              <p:cond delay="1000"/>
                            </p:stCondLst>
                            <p:childTnLst>
                              <p:par>
                                <p:cTn id="206" presetID="16" presetClass="entr" presetSubtype="21" dur="500" fill="hold" grpId="0" nodeType="afterEffect">
                                  <p:stCondLst>
                                    <p:cond delay="0"/>
                                  </p:stCondLst>
                                  <p:childTnLst>
                                    <p:set>
                                      <p:cBhvr>
                                        <p:cTn id="207" dur="1" fill="hold">
                                          <p:stCondLst>
                                            <p:cond delay="0"/>
                                          </p:stCondLst>
                                        </p:cTn>
                                        <p:tgtEl>
                                          <p:spTgt spid="66"/>
                                        </p:tgtEl>
                                        <p:attrNameLst>
                                          <p:attrName>style.visibility</p:attrName>
                                        </p:attrNameLst>
                                      </p:cBhvr>
                                      <p:to>
                                        <p:strVal val="visible"/>
                                      </p:to>
                                    </p:set>
                                    <p:animEffect transition="in" filter="barn(inVertical)">
                                      <p:cBhvr>
                                        <p:cTn id="208" dur="500"/>
                                        <p:tgtEl>
                                          <p:spTgt spid="66"/>
                                        </p:tgtEl>
                                      </p:cBhvr>
                                    </p:animEffect>
                                  </p:childTnLst>
                                </p:cTn>
                              </p:par>
                            </p:childTnLst>
                          </p:cTn>
                        </p:par>
                      </p:childTnLst>
                    </p:cTn>
                  </p:par>
                  <p:par>
                    <p:cTn id="209" fill="hold" nodeType="clickPar">
                      <p:stCondLst>
                        <p:cond delay="indefinite"/>
                        <p:cond evt="onBegin" delay="0">
                          <p:tn val="208"/>
                        </p:cond>
                      </p:stCondLst>
                      <p:childTnLst>
                        <p:par>
                          <p:cTn id="210" fill="hold">
                            <p:stCondLst>
                              <p:cond delay="0"/>
                            </p:stCondLst>
                            <p:childTnLst>
                              <p:par>
                                <p:cTn id="211" presetID="22" presetClass="entr" presetSubtype="1" dur="500" fill="hold" nodeType="clickEffect">
                                  <p:stCondLst>
                                    <p:cond delay="0"/>
                                  </p:stCondLst>
                                  <p:childTnLst>
                                    <p:set>
                                      <p:cBhvr>
                                        <p:cTn id="212" dur="1" fill="hold">
                                          <p:stCondLst>
                                            <p:cond delay="0"/>
                                          </p:stCondLst>
                                        </p:cTn>
                                        <p:tgtEl>
                                          <p:spTgt spid="97"/>
                                        </p:tgtEl>
                                        <p:attrNameLst>
                                          <p:attrName>style.visibility</p:attrName>
                                        </p:attrNameLst>
                                      </p:cBhvr>
                                      <p:to>
                                        <p:strVal val="visible"/>
                                      </p:to>
                                    </p:set>
                                    <p:animEffect transition="in" filter="wipe(up)">
                                      <p:cBhvr>
                                        <p:cTn id="213" dur="500"/>
                                        <p:tgtEl>
                                          <p:spTgt spid="97"/>
                                        </p:tgtEl>
                                      </p:cBhvr>
                                    </p:animEffect>
                                  </p:childTnLst>
                                </p:cTn>
                              </p:par>
                            </p:childTnLst>
                          </p:cTn>
                        </p:par>
                        <p:par>
                          <p:cTn id="214" fill="hold" nodeType="afterGroup">
                            <p:stCondLst>
                              <p:cond delay="500"/>
                            </p:stCondLst>
                            <p:childTnLst>
                              <p:par>
                                <p:cTn id="215" presetID="22" presetClass="entr" presetSubtype="4" dur="500" fill="hold" grpId="0" nodeType="afterEffect">
                                  <p:stCondLst>
                                    <p:cond delay="0"/>
                                  </p:stCondLst>
                                  <p:childTnLst>
                                    <p:set>
                                      <p:cBhvr>
                                        <p:cTn id="216" dur="1" fill="hold">
                                          <p:stCondLst>
                                            <p:cond delay="0"/>
                                          </p:stCondLst>
                                        </p:cTn>
                                        <p:tgtEl>
                                          <p:spTgt spid="70"/>
                                        </p:tgtEl>
                                        <p:attrNameLst>
                                          <p:attrName>style.visibility</p:attrName>
                                        </p:attrNameLst>
                                      </p:cBhvr>
                                      <p:to>
                                        <p:strVal val="visible"/>
                                      </p:to>
                                    </p:set>
                                    <p:animEffect transition="in" filter="wipe(down)">
                                      <p:cBhvr>
                                        <p:cTn id="217" dur="500"/>
                                        <p:tgtEl>
                                          <p:spTgt spid="70"/>
                                        </p:tgtEl>
                                      </p:cBhvr>
                                    </p:animEffect>
                                  </p:childTnLst>
                                </p:cTn>
                              </p:par>
                            </p:childTnLst>
                          </p:cTn>
                        </p:par>
                      </p:childTnLst>
                    </p:cTn>
                  </p:par>
                  <p:par>
                    <p:cTn id="218" fill="hold" nodeType="clickPar">
                      <p:stCondLst>
                        <p:cond delay="indefinite"/>
                        <p:cond evt="onBegin" delay="0">
                          <p:tn val="217"/>
                        </p:cond>
                      </p:stCondLst>
                      <p:childTnLst>
                        <p:par>
                          <p:cTn id="219" fill="hold">
                            <p:stCondLst>
                              <p:cond delay="0"/>
                            </p:stCondLst>
                            <p:childTnLst>
                              <p:par>
                                <p:cTn id="220" presetID="22" presetClass="entr" presetSubtype="4" dur="500" fill="hold" nodeType="clickEffect">
                                  <p:stCondLst>
                                    <p:cond delay="0"/>
                                  </p:stCondLst>
                                  <p:childTnLst>
                                    <p:set>
                                      <p:cBhvr>
                                        <p:cTn id="221" dur="1" fill="hold">
                                          <p:stCondLst>
                                            <p:cond delay="0"/>
                                          </p:stCondLst>
                                        </p:cTn>
                                        <p:tgtEl>
                                          <p:spTgt spid="99"/>
                                        </p:tgtEl>
                                        <p:attrNameLst>
                                          <p:attrName>style.visibility</p:attrName>
                                        </p:attrNameLst>
                                      </p:cBhvr>
                                      <p:to>
                                        <p:strVal val="visible"/>
                                      </p:to>
                                    </p:set>
                                    <p:animEffect transition="in" filter="wipe(down)">
                                      <p:cBhvr>
                                        <p:cTn id="222" dur="500"/>
                                        <p:tgtEl>
                                          <p:spTgt spid="99"/>
                                        </p:tgtEl>
                                      </p:cBhvr>
                                    </p:animEffect>
                                  </p:childTnLst>
                                </p:cTn>
                              </p:par>
                              <p:par>
                                <p:cTn id="223" presetID="22" presetClass="entr" presetSubtype="4" dur="500" fill="hold" nodeType="withEffect">
                                  <p:stCondLst>
                                    <p:cond delay="0"/>
                                  </p:stCondLst>
                                  <p:childTnLst>
                                    <p:set>
                                      <p:cBhvr>
                                        <p:cTn id="224" dur="1" fill="hold">
                                          <p:stCondLst>
                                            <p:cond delay="0"/>
                                          </p:stCondLst>
                                        </p:cTn>
                                        <p:tgtEl>
                                          <p:spTgt spid="101"/>
                                        </p:tgtEl>
                                        <p:attrNameLst>
                                          <p:attrName>style.visibility</p:attrName>
                                        </p:attrNameLst>
                                      </p:cBhvr>
                                      <p:to>
                                        <p:strVal val="visible"/>
                                      </p:to>
                                    </p:set>
                                    <p:animEffect transition="in" filter="wipe(down)">
                                      <p:cBhvr>
                                        <p:cTn id="225" dur="500"/>
                                        <p:tgtEl>
                                          <p:spTgt spid="101"/>
                                        </p:tgtEl>
                                      </p:cBhvr>
                                    </p:animEffect>
                                  </p:childTnLst>
                                </p:cTn>
                              </p:par>
                            </p:childTnLst>
                          </p:cTn>
                        </p:par>
                        <p:par>
                          <p:cTn id="226" fill="hold" nodeType="afterGroup">
                            <p:stCondLst>
                              <p:cond delay="500"/>
                            </p:stCondLst>
                            <p:childTnLst>
                              <p:par>
                                <p:cTn id="227" presetID="16" presetClass="entr" presetSubtype="21" dur="500" fill="hold" grpId="0" nodeType="afterEffect">
                                  <p:stCondLst>
                                    <p:cond delay="0"/>
                                  </p:stCondLst>
                                  <p:childTnLst>
                                    <p:set>
                                      <p:cBhvr>
                                        <p:cTn id="228" dur="1" fill="hold">
                                          <p:stCondLst>
                                            <p:cond delay="0"/>
                                          </p:stCondLst>
                                        </p:cTn>
                                        <p:tgtEl>
                                          <p:spTgt spid="68"/>
                                        </p:tgtEl>
                                        <p:attrNameLst>
                                          <p:attrName>style.visibility</p:attrName>
                                        </p:attrNameLst>
                                      </p:cBhvr>
                                      <p:to>
                                        <p:strVal val="visible"/>
                                      </p:to>
                                    </p:set>
                                    <p:animEffect transition="in" filter="barn(inVertical)">
                                      <p:cBhvr>
                                        <p:cTn id="229" dur="500"/>
                                        <p:tgtEl>
                                          <p:spTgt spid="68"/>
                                        </p:tgtEl>
                                      </p:cBhvr>
                                    </p:animEffect>
                                  </p:childTnLst>
                                </p:cTn>
                              </p:par>
                            </p:childTnLst>
                          </p:cTn>
                        </p:par>
                        <p:par>
                          <p:cTn id="230" fill="hold" nodeType="afterGroup">
                            <p:stCondLst>
                              <p:cond delay="1000"/>
                            </p:stCondLst>
                            <p:childTnLst>
                              <p:par>
                                <p:cTn id="231" presetID="16" presetClass="entr" presetSubtype="21" dur="500" fill="hold" grpId="0" nodeType="afterEffect">
                                  <p:stCondLst>
                                    <p:cond delay="0"/>
                                  </p:stCondLst>
                                  <p:childTnLst>
                                    <p:set>
                                      <p:cBhvr>
                                        <p:cTn id="232" dur="1" fill="hold">
                                          <p:stCondLst>
                                            <p:cond delay="0"/>
                                          </p:stCondLst>
                                        </p:cTn>
                                        <p:tgtEl>
                                          <p:spTgt spid="67"/>
                                        </p:tgtEl>
                                        <p:attrNameLst>
                                          <p:attrName>style.visibility</p:attrName>
                                        </p:attrNameLst>
                                      </p:cBhvr>
                                      <p:to>
                                        <p:strVal val="visible"/>
                                      </p:to>
                                    </p:set>
                                    <p:animEffect transition="in" filter="barn(inVertical)">
                                      <p:cBhvr>
                                        <p:cTn id="233" dur="500"/>
                                        <p:tgtEl>
                                          <p:spTgt spid="67"/>
                                        </p:tgtEl>
                                      </p:cBhvr>
                                    </p:animEffect>
                                  </p:childTnLst>
                                </p:cTn>
                              </p:par>
                            </p:childTnLst>
                          </p:cTn>
                        </p:par>
                      </p:childTnLst>
                    </p:cTn>
                  </p:par>
                  <p:par>
                    <p:cTn id="234" fill="hold" nodeType="clickPar">
                      <p:stCondLst>
                        <p:cond delay="indefinite"/>
                        <p:cond evt="onBegin" delay="0">
                          <p:tn val="233"/>
                        </p:cond>
                      </p:stCondLst>
                      <p:childTnLst>
                        <p:par>
                          <p:cTn id="235" fill="hold">
                            <p:stCondLst>
                              <p:cond delay="0"/>
                            </p:stCondLst>
                            <p:childTnLst>
                              <p:par>
                                <p:cTn id="236" presetID="16" presetClass="entr" presetSubtype="21" dur="500" fill="hold" grpId="0" nodeType="clickEffect">
                                  <p:stCondLst>
                                    <p:cond delay="0"/>
                                  </p:stCondLst>
                                  <p:childTnLst>
                                    <p:set>
                                      <p:cBhvr>
                                        <p:cTn id="237" dur="1" fill="hold">
                                          <p:stCondLst>
                                            <p:cond delay="0"/>
                                          </p:stCondLst>
                                        </p:cTn>
                                        <p:tgtEl>
                                          <p:spTgt spid="71"/>
                                        </p:tgtEl>
                                        <p:attrNameLst>
                                          <p:attrName>style.visibility</p:attrName>
                                        </p:attrNameLst>
                                      </p:cBhvr>
                                      <p:to>
                                        <p:strVal val="visible"/>
                                      </p:to>
                                    </p:set>
                                    <p:animEffect transition="in" filter="barn(inVertical)">
                                      <p:cBhvr>
                                        <p:cTn id="238" dur="500"/>
                                        <p:tgtEl>
                                          <p:spTgt spid="71"/>
                                        </p:tgtEl>
                                      </p:cBhvr>
                                    </p:animEffect>
                                  </p:childTnLst>
                                </p:cTn>
                              </p:par>
                              <p:par>
                                <p:cTn id="239" presetID="16" presetClass="entr" presetSubtype="21" dur="500" fill="hold" grpId="0" nodeType="withEffect">
                                  <p:stCondLst>
                                    <p:cond delay="0"/>
                                  </p:stCondLst>
                                  <p:childTnLst>
                                    <p:set>
                                      <p:cBhvr>
                                        <p:cTn id="240" dur="1" fill="hold">
                                          <p:stCondLst>
                                            <p:cond delay="0"/>
                                          </p:stCondLst>
                                        </p:cTn>
                                        <p:tgtEl>
                                          <p:spTgt spid="72"/>
                                        </p:tgtEl>
                                        <p:attrNameLst>
                                          <p:attrName>style.visibility</p:attrName>
                                        </p:attrNameLst>
                                      </p:cBhvr>
                                      <p:to>
                                        <p:strVal val="visible"/>
                                      </p:to>
                                    </p:set>
                                    <p:animEffect transition="in" filter="barn(inVertical)">
                                      <p:cBhvr>
                                        <p:cTn id="241" dur="500"/>
                                        <p:tgtEl>
                                          <p:spTgt spid="72"/>
                                        </p:tgtEl>
                                      </p:cBhvr>
                                    </p:animEffect>
                                  </p:childTnLst>
                                </p:cTn>
                              </p:par>
                              <p:par>
                                <p:cTn id="242" presetID="16" presetClass="entr" presetSubtype="21" dur="500" fill="hold" grpId="0" nodeType="withEffect">
                                  <p:stCondLst>
                                    <p:cond delay="0"/>
                                  </p:stCondLst>
                                  <p:childTnLst>
                                    <p:set>
                                      <p:cBhvr>
                                        <p:cTn id="243" dur="1" fill="hold">
                                          <p:stCondLst>
                                            <p:cond delay="0"/>
                                          </p:stCondLst>
                                        </p:cTn>
                                        <p:tgtEl>
                                          <p:spTgt spid="73"/>
                                        </p:tgtEl>
                                        <p:attrNameLst>
                                          <p:attrName>style.visibility</p:attrName>
                                        </p:attrNameLst>
                                      </p:cBhvr>
                                      <p:to>
                                        <p:strVal val="visible"/>
                                      </p:to>
                                    </p:set>
                                    <p:animEffect transition="in" filter="barn(inVertical)">
                                      <p:cBhvr>
                                        <p:cTn id="244" dur="500"/>
                                        <p:tgtEl>
                                          <p:spTgt spid="73"/>
                                        </p:tgtEl>
                                      </p:cBhvr>
                                    </p:animEffect>
                                  </p:childTnLst>
                                </p:cTn>
                              </p:par>
                              <p:par>
                                <p:cTn id="245" presetID="16" presetClass="entr" presetSubtype="21" dur="500" fill="hold" nodeType="withEffect">
                                  <p:stCondLst>
                                    <p:cond delay="0"/>
                                  </p:stCondLst>
                                  <p:childTnLst>
                                    <p:set>
                                      <p:cBhvr>
                                        <p:cTn id="246" dur="1" fill="hold">
                                          <p:stCondLst>
                                            <p:cond delay="0"/>
                                          </p:stCondLst>
                                        </p:cTn>
                                        <p:tgtEl>
                                          <p:spTgt spid="103"/>
                                        </p:tgtEl>
                                        <p:attrNameLst>
                                          <p:attrName>style.visibility</p:attrName>
                                        </p:attrNameLst>
                                      </p:cBhvr>
                                      <p:to>
                                        <p:strVal val="visible"/>
                                      </p:to>
                                    </p:set>
                                    <p:animEffect transition="in" filter="barn(inVertical)">
                                      <p:cBhvr>
                                        <p:cTn id="247" dur="500"/>
                                        <p:tgtEl>
                                          <p:spTgt spid="103"/>
                                        </p:tgtEl>
                                      </p:cBhvr>
                                    </p:animEffect>
                                  </p:childTnLst>
                                </p:cTn>
                              </p:par>
                              <p:par>
                                <p:cTn id="248" presetID="16" presetClass="entr" presetSubtype="21" dur="500" fill="hold" nodeType="withEffect">
                                  <p:stCondLst>
                                    <p:cond delay="0"/>
                                  </p:stCondLst>
                                  <p:childTnLst>
                                    <p:set>
                                      <p:cBhvr>
                                        <p:cTn id="249" dur="1" fill="hold">
                                          <p:stCondLst>
                                            <p:cond delay="0"/>
                                          </p:stCondLst>
                                        </p:cTn>
                                        <p:tgtEl>
                                          <p:spTgt spid="105"/>
                                        </p:tgtEl>
                                        <p:attrNameLst>
                                          <p:attrName>style.visibility</p:attrName>
                                        </p:attrNameLst>
                                      </p:cBhvr>
                                      <p:to>
                                        <p:strVal val="visible"/>
                                      </p:to>
                                    </p:set>
                                    <p:animEffect transition="in" filter="barn(inVertical)">
                                      <p:cBhvr>
                                        <p:cTn id="250" dur="500"/>
                                        <p:tgtEl>
                                          <p:spTgt spid="105"/>
                                        </p:tgtEl>
                                      </p:cBhvr>
                                    </p:animEffect>
                                  </p:childTnLst>
                                </p:cTn>
                              </p:par>
                            </p:childTnLst>
                          </p:cTn>
                        </p:par>
                      </p:childTnLst>
                    </p:cTn>
                  </p:par>
                  <p:par>
                    <p:cTn id="251" fill="hold" nodeType="clickPar">
                      <p:stCondLst>
                        <p:cond delay="indefinite"/>
                        <p:cond evt="onBegin" delay="0">
                          <p:tn val="250"/>
                        </p:cond>
                      </p:stCondLst>
                      <p:childTnLst>
                        <p:par>
                          <p:cTn id="252" fill="hold">
                            <p:stCondLst>
                              <p:cond delay="0"/>
                            </p:stCondLst>
                            <p:childTnLst>
                              <p:par>
                                <p:cTn id="253" presetID="16" presetClass="entr" presetSubtype="21" dur="500" fill="hold" nodeType="clickEffect">
                                  <p:stCondLst>
                                    <p:cond delay="0"/>
                                  </p:stCondLst>
                                  <p:childTnLst>
                                    <p:set>
                                      <p:cBhvr>
                                        <p:cTn id="254" dur="1" fill="hold">
                                          <p:stCondLst>
                                            <p:cond delay="0"/>
                                          </p:stCondLst>
                                        </p:cTn>
                                        <p:tgtEl>
                                          <p:spTgt spid="125"/>
                                        </p:tgtEl>
                                        <p:attrNameLst>
                                          <p:attrName>style.visibility</p:attrName>
                                        </p:attrNameLst>
                                      </p:cBhvr>
                                      <p:to>
                                        <p:strVal val="visible"/>
                                      </p:to>
                                    </p:set>
                                    <p:animEffect transition="in" filter="barn(inVertical)">
                                      <p:cBhvr>
                                        <p:cTn id="255" dur="500"/>
                                        <p:tgtEl>
                                          <p:spTgt spid="125"/>
                                        </p:tgtEl>
                                      </p:cBhvr>
                                    </p:animEffect>
                                  </p:childTnLst>
                                </p:cTn>
                              </p:par>
                              <p:par>
                                <p:cTn id="256" presetID="16" presetClass="entr" presetSubtype="21" dur="500" fill="hold" nodeType="withEffect">
                                  <p:stCondLst>
                                    <p:cond delay="0"/>
                                  </p:stCondLst>
                                  <p:childTnLst>
                                    <p:set>
                                      <p:cBhvr>
                                        <p:cTn id="257" dur="1" fill="hold">
                                          <p:stCondLst>
                                            <p:cond delay="0"/>
                                          </p:stCondLst>
                                        </p:cTn>
                                        <p:tgtEl>
                                          <p:spTgt spid="127"/>
                                        </p:tgtEl>
                                        <p:attrNameLst>
                                          <p:attrName>style.visibility</p:attrName>
                                        </p:attrNameLst>
                                      </p:cBhvr>
                                      <p:to>
                                        <p:strVal val="visible"/>
                                      </p:to>
                                    </p:set>
                                    <p:animEffect transition="in" filter="barn(inVertical)">
                                      <p:cBhvr>
                                        <p:cTn id="258" dur="500"/>
                                        <p:tgtEl>
                                          <p:spTgt spid="127"/>
                                        </p:tgtEl>
                                      </p:cBhvr>
                                    </p:animEffect>
                                  </p:childTnLst>
                                </p:cTn>
                              </p:par>
                            </p:childTnLst>
                          </p:cTn>
                        </p:par>
                        <p:par>
                          <p:cTn id="259" fill="hold" nodeType="afterGroup">
                            <p:stCondLst>
                              <p:cond delay="500"/>
                            </p:stCondLst>
                            <p:childTnLst>
                              <p:par>
                                <p:cTn id="260" presetID="16" presetClass="entr" presetSubtype="21" dur="500" fill="hold" grpId="0" nodeType="afterEffect">
                                  <p:stCondLst>
                                    <p:cond delay="0"/>
                                  </p:stCondLst>
                                  <p:childTnLst>
                                    <p:set>
                                      <p:cBhvr>
                                        <p:cTn id="261" dur="1" fill="hold">
                                          <p:stCondLst>
                                            <p:cond delay="0"/>
                                          </p:stCondLst>
                                        </p:cTn>
                                        <p:tgtEl>
                                          <p:spTgt spid="74"/>
                                        </p:tgtEl>
                                        <p:attrNameLst>
                                          <p:attrName>style.visibility</p:attrName>
                                        </p:attrNameLst>
                                      </p:cBhvr>
                                      <p:to>
                                        <p:strVal val="visible"/>
                                      </p:to>
                                    </p:set>
                                    <p:animEffect transition="in" filter="barn(inVertical)">
                                      <p:cBhvr>
                                        <p:cTn id="262" dur="500"/>
                                        <p:tgtEl>
                                          <p:spTgt spid="74"/>
                                        </p:tgtEl>
                                      </p:cBhvr>
                                    </p:animEffect>
                                  </p:childTnLst>
                                </p:cTn>
                              </p:par>
                              <p:par>
                                <p:cTn id="263" presetID="16" presetClass="entr" presetSubtype="21" dur="500" fill="hold" grpId="0" nodeType="withEffect">
                                  <p:stCondLst>
                                    <p:cond delay="0"/>
                                  </p:stCondLst>
                                  <p:childTnLst>
                                    <p:set>
                                      <p:cBhvr>
                                        <p:cTn id="264" dur="1" fill="hold">
                                          <p:stCondLst>
                                            <p:cond delay="0"/>
                                          </p:stCondLst>
                                        </p:cTn>
                                        <p:tgtEl>
                                          <p:spTgt spid="75"/>
                                        </p:tgtEl>
                                        <p:attrNameLst>
                                          <p:attrName>style.visibility</p:attrName>
                                        </p:attrNameLst>
                                      </p:cBhvr>
                                      <p:to>
                                        <p:strVal val="visible"/>
                                      </p:to>
                                    </p:set>
                                    <p:animEffect transition="in" filter="barn(inVertical)">
                                      <p:cBhvr>
                                        <p:cTn id="265" dur="500"/>
                                        <p:tgtEl>
                                          <p:spTgt spid="75"/>
                                        </p:tgtEl>
                                      </p:cBhvr>
                                    </p:animEffect>
                                  </p:childTnLst>
                                </p:cTn>
                              </p:par>
                            </p:childTnLst>
                          </p:cTn>
                        </p:par>
                      </p:childTnLst>
                    </p:cTn>
                  </p:par>
                  <p:par>
                    <p:cTn id="266" fill="hold" nodeType="clickPar">
                      <p:stCondLst>
                        <p:cond delay="indefinite"/>
                        <p:cond evt="onBegin" delay="0">
                          <p:tn val="265"/>
                        </p:cond>
                      </p:stCondLst>
                      <p:childTnLst>
                        <p:par>
                          <p:cTn id="267" fill="hold">
                            <p:stCondLst>
                              <p:cond delay="0"/>
                            </p:stCondLst>
                            <p:childTnLst>
                              <p:par>
                                <p:cTn id="268" presetID="22" presetClass="entr" presetSubtype="4" dur="500" fill="hold" grpId="0" nodeType="clickEffect">
                                  <p:stCondLst>
                                    <p:cond delay="0"/>
                                  </p:stCondLst>
                                  <p:childTnLst>
                                    <p:set>
                                      <p:cBhvr>
                                        <p:cTn id="269" dur="1" fill="hold">
                                          <p:stCondLst>
                                            <p:cond delay="0"/>
                                          </p:stCondLst>
                                        </p:cTn>
                                        <p:tgtEl>
                                          <p:spTgt spid="76"/>
                                        </p:tgtEl>
                                        <p:attrNameLst>
                                          <p:attrName>style.visibility</p:attrName>
                                        </p:attrNameLst>
                                      </p:cBhvr>
                                      <p:to>
                                        <p:strVal val="visible"/>
                                      </p:to>
                                    </p:set>
                                    <p:animEffect transition="in" filter="wipe(down)">
                                      <p:cBhvr>
                                        <p:cTn id="270" dur="500"/>
                                        <p:tgtEl>
                                          <p:spTgt spid="76"/>
                                        </p:tgtEl>
                                      </p:cBhvr>
                                    </p:animEffect>
                                  </p:childTnLst>
                                </p:cTn>
                              </p:par>
                              <p:par>
                                <p:cTn id="271" presetID="22" presetClass="entr" presetSubtype="4" dur="500" fill="hold" grpId="0" nodeType="withEffect">
                                  <p:stCondLst>
                                    <p:cond delay="0"/>
                                  </p:stCondLst>
                                  <p:childTnLst>
                                    <p:set>
                                      <p:cBhvr>
                                        <p:cTn id="272" dur="1" fill="hold">
                                          <p:stCondLst>
                                            <p:cond delay="0"/>
                                          </p:stCondLst>
                                        </p:cTn>
                                        <p:tgtEl>
                                          <p:spTgt spid="77"/>
                                        </p:tgtEl>
                                        <p:attrNameLst>
                                          <p:attrName>style.visibility</p:attrName>
                                        </p:attrNameLst>
                                      </p:cBhvr>
                                      <p:to>
                                        <p:strVal val="visible"/>
                                      </p:to>
                                    </p:set>
                                    <p:animEffect transition="in" filter="wipe(down)">
                                      <p:cBhvr>
                                        <p:cTn id="273" dur="500"/>
                                        <p:tgtEl>
                                          <p:spTgt spid="77"/>
                                        </p:tgtEl>
                                      </p:cBhvr>
                                    </p:animEffect>
                                  </p:childTnLst>
                                </p:cTn>
                              </p:par>
                              <p:par>
                                <p:cTn id="274" presetID="22" presetClass="entr" presetSubtype="4" dur="500" fill="hold" grpId="0" nodeType="withEffect">
                                  <p:stCondLst>
                                    <p:cond delay="0"/>
                                  </p:stCondLst>
                                  <p:childTnLst>
                                    <p:set>
                                      <p:cBhvr>
                                        <p:cTn id="275" dur="1" fill="hold">
                                          <p:stCondLst>
                                            <p:cond delay="0"/>
                                          </p:stCondLst>
                                        </p:cTn>
                                        <p:tgtEl>
                                          <p:spTgt spid="78"/>
                                        </p:tgtEl>
                                        <p:attrNameLst>
                                          <p:attrName>style.visibility</p:attrName>
                                        </p:attrNameLst>
                                      </p:cBhvr>
                                      <p:to>
                                        <p:strVal val="visible"/>
                                      </p:to>
                                    </p:set>
                                    <p:animEffect transition="in" filter="wipe(down)">
                                      <p:cBhvr>
                                        <p:cTn id="276" dur="500"/>
                                        <p:tgtEl>
                                          <p:spTgt spid="78"/>
                                        </p:tgtEl>
                                      </p:cBhvr>
                                    </p:animEffect>
                                  </p:childTnLst>
                                </p:cTn>
                              </p:par>
                              <p:par>
                                <p:cTn id="277" presetID="22" presetClass="entr" presetSubtype="4" dur="500" fill="hold" nodeType="withEffect">
                                  <p:stCondLst>
                                    <p:cond delay="0"/>
                                  </p:stCondLst>
                                  <p:childTnLst>
                                    <p:set>
                                      <p:cBhvr>
                                        <p:cTn id="278" dur="1" fill="hold">
                                          <p:stCondLst>
                                            <p:cond delay="0"/>
                                          </p:stCondLst>
                                        </p:cTn>
                                        <p:tgtEl>
                                          <p:spTgt spid="151"/>
                                        </p:tgtEl>
                                        <p:attrNameLst>
                                          <p:attrName>style.visibility</p:attrName>
                                        </p:attrNameLst>
                                      </p:cBhvr>
                                      <p:to>
                                        <p:strVal val="visible"/>
                                      </p:to>
                                    </p:set>
                                    <p:animEffect transition="in" filter="wipe(down)">
                                      <p:cBhvr>
                                        <p:cTn id="279" dur="500"/>
                                        <p:tgtEl>
                                          <p:spTgt spid="151"/>
                                        </p:tgtEl>
                                      </p:cBhvr>
                                    </p:animEffect>
                                  </p:childTnLst>
                                </p:cTn>
                              </p:par>
                              <p:par>
                                <p:cTn id="280" presetID="22" presetClass="entr" presetSubtype="4" dur="500" fill="hold" nodeType="withEffect">
                                  <p:stCondLst>
                                    <p:cond delay="0"/>
                                  </p:stCondLst>
                                  <p:childTnLst>
                                    <p:set>
                                      <p:cBhvr>
                                        <p:cTn id="281" dur="1" fill="hold">
                                          <p:stCondLst>
                                            <p:cond delay="0"/>
                                          </p:stCondLst>
                                        </p:cTn>
                                        <p:tgtEl>
                                          <p:spTgt spid="153"/>
                                        </p:tgtEl>
                                        <p:attrNameLst>
                                          <p:attrName>style.visibility</p:attrName>
                                        </p:attrNameLst>
                                      </p:cBhvr>
                                      <p:to>
                                        <p:strVal val="visible"/>
                                      </p:to>
                                    </p:set>
                                    <p:animEffect transition="in" filter="wipe(down)">
                                      <p:cBhvr>
                                        <p:cTn id="282" dur="500"/>
                                        <p:tgtEl>
                                          <p:spTgt spid="153"/>
                                        </p:tgtEl>
                                      </p:cBhvr>
                                    </p:animEffect>
                                  </p:childTnLst>
                                </p:cTn>
                              </p:par>
                            </p:childTnLst>
                          </p:cTn>
                        </p:par>
                      </p:childTnLst>
                    </p:cTn>
                  </p:par>
                  <p:par>
                    <p:cTn id="283" fill="hold" nodeType="clickPar">
                      <p:stCondLst>
                        <p:cond delay="indefinite"/>
                        <p:cond evt="onBegin" delay="0">
                          <p:tn val="282"/>
                        </p:cond>
                      </p:stCondLst>
                      <p:childTnLst>
                        <p:par>
                          <p:cTn id="284" fill="hold">
                            <p:stCondLst>
                              <p:cond delay="0"/>
                            </p:stCondLst>
                            <p:childTnLst>
                              <p:par>
                                <p:cTn id="285" presetID="22" presetClass="entr" presetSubtype="4" dur="500" fill="hold" nodeType="clickEffect">
                                  <p:stCondLst>
                                    <p:cond delay="0"/>
                                  </p:stCondLst>
                                  <p:childTnLst>
                                    <p:set>
                                      <p:cBhvr>
                                        <p:cTn id="286" dur="1" fill="hold">
                                          <p:stCondLst>
                                            <p:cond delay="0"/>
                                          </p:stCondLst>
                                        </p:cTn>
                                        <p:tgtEl>
                                          <p:spTgt spid="143"/>
                                        </p:tgtEl>
                                        <p:attrNameLst>
                                          <p:attrName>style.visibility</p:attrName>
                                        </p:attrNameLst>
                                      </p:cBhvr>
                                      <p:to>
                                        <p:strVal val="visible"/>
                                      </p:to>
                                    </p:set>
                                    <p:animEffect transition="in" filter="wipe(down)">
                                      <p:cBhvr>
                                        <p:cTn id="287" dur="500"/>
                                        <p:tgtEl>
                                          <p:spTgt spid="143"/>
                                        </p:tgtEl>
                                      </p:cBhvr>
                                    </p:animEffect>
                                  </p:childTnLst>
                                </p:cTn>
                              </p:par>
                              <p:par>
                                <p:cTn id="288" presetID="22" presetClass="entr" presetSubtype="4" dur="500" fill="hold" nodeType="withEffect">
                                  <p:stCondLst>
                                    <p:cond delay="0"/>
                                  </p:stCondLst>
                                  <p:childTnLst>
                                    <p:set>
                                      <p:cBhvr>
                                        <p:cTn id="289" dur="1" fill="hold">
                                          <p:stCondLst>
                                            <p:cond delay="0"/>
                                          </p:stCondLst>
                                        </p:cTn>
                                        <p:tgtEl>
                                          <p:spTgt spid="145"/>
                                        </p:tgtEl>
                                        <p:attrNameLst>
                                          <p:attrName>style.visibility</p:attrName>
                                        </p:attrNameLst>
                                      </p:cBhvr>
                                      <p:to>
                                        <p:strVal val="visible"/>
                                      </p:to>
                                    </p:set>
                                    <p:animEffect transition="in" filter="wipe(down)">
                                      <p:cBhvr>
                                        <p:cTn id="290" dur="500"/>
                                        <p:tgtEl>
                                          <p:spTgt spid="145"/>
                                        </p:tgtEl>
                                      </p:cBhvr>
                                    </p:animEffect>
                                  </p:childTnLst>
                                </p:cTn>
                              </p:par>
                            </p:childTnLst>
                          </p:cTn>
                        </p:par>
                        <p:par>
                          <p:cTn id="291" fill="hold" nodeType="afterGroup">
                            <p:stCondLst>
                              <p:cond delay="500"/>
                            </p:stCondLst>
                            <p:childTnLst>
                              <p:par>
                                <p:cTn id="292" presetID="22" presetClass="entr" presetSubtype="4" dur="500" fill="hold" grpId="0" nodeType="afterEffect">
                                  <p:stCondLst>
                                    <p:cond delay="0"/>
                                  </p:stCondLst>
                                  <p:childTnLst>
                                    <p:set>
                                      <p:cBhvr>
                                        <p:cTn id="293" dur="1" fill="hold">
                                          <p:stCondLst>
                                            <p:cond delay="0"/>
                                          </p:stCondLst>
                                        </p:cTn>
                                        <p:tgtEl>
                                          <p:spTgt spid="82"/>
                                        </p:tgtEl>
                                        <p:attrNameLst>
                                          <p:attrName>style.visibility</p:attrName>
                                        </p:attrNameLst>
                                      </p:cBhvr>
                                      <p:to>
                                        <p:strVal val="visible"/>
                                      </p:to>
                                    </p:set>
                                    <p:animEffect transition="in" filter="wipe(down)">
                                      <p:cBhvr>
                                        <p:cTn id="294" dur="500"/>
                                        <p:tgtEl>
                                          <p:spTgt spid="82"/>
                                        </p:tgtEl>
                                      </p:cBhvr>
                                    </p:animEffect>
                                  </p:childTnLst>
                                </p:cTn>
                              </p:par>
                              <p:par>
                                <p:cTn id="295" presetID="22" presetClass="entr" presetSubtype="4" dur="500" fill="hold" grpId="0" nodeType="withEffect">
                                  <p:stCondLst>
                                    <p:cond delay="0"/>
                                  </p:stCondLst>
                                  <p:childTnLst>
                                    <p:set>
                                      <p:cBhvr>
                                        <p:cTn id="296" dur="1" fill="hold">
                                          <p:stCondLst>
                                            <p:cond delay="0"/>
                                          </p:stCondLst>
                                        </p:cTn>
                                        <p:tgtEl>
                                          <p:spTgt spid="83"/>
                                        </p:tgtEl>
                                        <p:attrNameLst>
                                          <p:attrName>style.visibility</p:attrName>
                                        </p:attrNameLst>
                                      </p:cBhvr>
                                      <p:to>
                                        <p:strVal val="visible"/>
                                      </p:to>
                                    </p:set>
                                    <p:animEffect transition="in" filter="wipe(down)">
                                      <p:cBhvr>
                                        <p:cTn id="297" dur="500"/>
                                        <p:tgtEl>
                                          <p:spTgt spid="83"/>
                                        </p:tgtEl>
                                      </p:cBhvr>
                                    </p:animEffect>
                                  </p:childTnLst>
                                </p:cTn>
                              </p:par>
                            </p:childTnLst>
                          </p:cTn>
                        </p:par>
                      </p:childTnLst>
                    </p:cTn>
                  </p:par>
                  <p:par>
                    <p:cTn id="298" fill="hold" nodeType="clickPar">
                      <p:stCondLst>
                        <p:cond delay="indefinite"/>
                        <p:cond evt="onBegin" delay="0">
                          <p:tn val="297"/>
                        </p:cond>
                      </p:stCondLst>
                      <p:childTnLst>
                        <p:par>
                          <p:cTn id="299" fill="hold">
                            <p:stCondLst>
                              <p:cond delay="0"/>
                            </p:stCondLst>
                            <p:childTnLst>
                              <p:par>
                                <p:cTn id="300" presetID="22" presetClass="entr" presetSubtype="4" dur="500" fill="hold" grpId="0" nodeType="clickEffect">
                                  <p:stCondLst>
                                    <p:cond delay="0"/>
                                  </p:stCondLst>
                                  <p:childTnLst>
                                    <p:set>
                                      <p:cBhvr>
                                        <p:cTn id="301" dur="1" fill="hold">
                                          <p:stCondLst>
                                            <p:cond delay="0"/>
                                          </p:stCondLst>
                                        </p:cTn>
                                        <p:tgtEl>
                                          <p:spTgt spid="43"/>
                                        </p:tgtEl>
                                        <p:attrNameLst>
                                          <p:attrName>style.visibility</p:attrName>
                                        </p:attrNameLst>
                                      </p:cBhvr>
                                      <p:to>
                                        <p:strVal val="visible"/>
                                      </p:to>
                                    </p:set>
                                    <p:animEffect transition="in" filter="wipe(down)">
                                      <p:cBhvr>
                                        <p:cTn id="302" dur="500"/>
                                        <p:tgtEl>
                                          <p:spTgt spid="43"/>
                                        </p:tgtEl>
                                      </p:cBhvr>
                                    </p:animEffect>
                                  </p:childTnLst>
                                </p:cTn>
                              </p:par>
                              <p:par>
                                <p:cTn id="303" presetID="22" presetClass="entr" presetSubtype="4" dur="500" fill="hold" grpId="0" nodeType="withEffect">
                                  <p:stCondLst>
                                    <p:cond delay="0"/>
                                  </p:stCondLst>
                                  <p:childTnLst>
                                    <p:set>
                                      <p:cBhvr>
                                        <p:cTn id="304" dur="1" fill="hold">
                                          <p:stCondLst>
                                            <p:cond delay="0"/>
                                          </p:stCondLst>
                                        </p:cTn>
                                        <p:tgtEl>
                                          <p:spTgt spid="44"/>
                                        </p:tgtEl>
                                        <p:attrNameLst>
                                          <p:attrName>style.visibility</p:attrName>
                                        </p:attrNameLst>
                                      </p:cBhvr>
                                      <p:to>
                                        <p:strVal val="visible"/>
                                      </p:to>
                                    </p:set>
                                    <p:animEffect transition="in" filter="wipe(down)">
                                      <p:cBhvr>
                                        <p:cTn id="305" dur="500"/>
                                        <p:tgtEl>
                                          <p:spTgt spid="44"/>
                                        </p:tgtEl>
                                      </p:cBhvr>
                                    </p:animEffect>
                                  </p:childTnLst>
                                </p:cTn>
                              </p:par>
                              <p:par>
                                <p:cTn id="306" presetID="22" presetClass="entr" presetSubtype="4" dur="500" fill="hold" grpId="0" nodeType="withEffect">
                                  <p:stCondLst>
                                    <p:cond delay="0"/>
                                  </p:stCondLst>
                                  <p:childTnLst>
                                    <p:set>
                                      <p:cBhvr>
                                        <p:cTn id="307" dur="1" fill="hold">
                                          <p:stCondLst>
                                            <p:cond delay="0"/>
                                          </p:stCondLst>
                                        </p:cTn>
                                        <p:tgtEl>
                                          <p:spTgt spid="45"/>
                                        </p:tgtEl>
                                        <p:attrNameLst>
                                          <p:attrName>style.visibility</p:attrName>
                                        </p:attrNameLst>
                                      </p:cBhvr>
                                      <p:to>
                                        <p:strVal val="visible"/>
                                      </p:to>
                                    </p:set>
                                    <p:animEffect transition="in" filter="wipe(down)">
                                      <p:cBhvr>
                                        <p:cTn id="308" dur="500"/>
                                        <p:tgtEl>
                                          <p:spTgt spid="45"/>
                                        </p:tgtEl>
                                      </p:cBhvr>
                                    </p:animEffect>
                                  </p:childTnLst>
                                </p:cTn>
                              </p:par>
                              <p:par>
                                <p:cTn id="309" presetID="22" presetClass="entr" presetSubtype="4" dur="500" fill="hold" grpId="0" nodeType="withEffect">
                                  <p:stCondLst>
                                    <p:cond delay="0"/>
                                  </p:stCondLst>
                                  <p:childTnLst>
                                    <p:set>
                                      <p:cBhvr>
                                        <p:cTn id="310" dur="1" fill="hold">
                                          <p:stCondLst>
                                            <p:cond delay="0"/>
                                          </p:stCondLst>
                                        </p:cTn>
                                        <p:tgtEl>
                                          <p:spTgt spid="84"/>
                                        </p:tgtEl>
                                        <p:attrNameLst>
                                          <p:attrName>style.visibility</p:attrName>
                                        </p:attrNameLst>
                                      </p:cBhvr>
                                      <p:to>
                                        <p:strVal val="visible"/>
                                      </p:to>
                                    </p:set>
                                    <p:animEffect transition="in" filter="wipe(down)">
                                      <p:cBhvr>
                                        <p:cTn id="311" dur="500"/>
                                        <p:tgtEl>
                                          <p:spTgt spid="84"/>
                                        </p:tgtEl>
                                      </p:cBhvr>
                                    </p:animEffect>
                                  </p:childTnLst>
                                </p:cTn>
                              </p:par>
                              <p:par>
                                <p:cTn id="312" presetID="22" presetClass="entr" presetSubtype="4" dur="500" fill="hold" nodeType="withEffect">
                                  <p:stCondLst>
                                    <p:cond delay="0"/>
                                  </p:stCondLst>
                                  <p:childTnLst>
                                    <p:set>
                                      <p:cBhvr>
                                        <p:cTn id="313" dur="1" fill="hold">
                                          <p:stCondLst>
                                            <p:cond delay="0"/>
                                          </p:stCondLst>
                                        </p:cTn>
                                        <p:tgtEl>
                                          <p:spTgt spid="131"/>
                                        </p:tgtEl>
                                        <p:attrNameLst>
                                          <p:attrName>style.visibility</p:attrName>
                                        </p:attrNameLst>
                                      </p:cBhvr>
                                      <p:to>
                                        <p:strVal val="visible"/>
                                      </p:to>
                                    </p:set>
                                    <p:animEffect transition="in" filter="wipe(down)">
                                      <p:cBhvr>
                                        <p:cTn id="314" dur="500"/>
                                        <p:tgtEl>
                                          <p:spTgt spid="131"/>
                                        </p:tgtEl>
                                      </p:cBhvr>
                                    </p:animEffect>
                                  </p:childTnLst>
                                </p:cTn>
                              </p:par>
                              <p:par>
                                <p:cTn id="315" presetID="22" presetClass="entr" presetSubtype="4" dur="500" fill="hold" nodeType="withEffect">
                                  <p:stCondLst>
                                    <p:cond delay="0"/>
                                  </p:stCondLst>
                                  <p:childTnLst>
                                    <p:set>
                                      <p:cBhvr>
                                        <p:cTn id="316" dur="1" fill="hold">
                                          <p:stCondLst>
                                            <p:cond delay="0"/>
                                          </p:stCondLst>
                                        </p:cTn>
                                        <p:tgtEl>
                                          <p:spTgt spid="133"/>
                                        </p:tgtEl>
                                        <p:attrNameLst>
                                          <p:attrName>style.visibility</p:attrName>
                                        </p:attrNameLst>
                                      </p:cBhvr>
                                      <p:to>
                                        <p:strVal val="visible"/>
                                      </p:to>
                                    </p:set>
                                    <p:animEffect transition="in" filter="wipe(down)">
                                      <p:cBhvr>
                                        <p:cTn id="317" dur="500"/>
                                        <p:tgtEl>
                                          <p:spTgt spid="133"/>
                                        </p:tgtEl>
                                      </p:cBhvr>
                                    </p:animEffect>
                                  </p:childTnLst>
                                </p:cTn>
                              </p:par>
                            </p:childTnLst>
                          </p:cTn>
                        </p:par>
                      </p:childTnLst>
                    </p:cTn>
                  </p:par>
                  <p:par>
                    <p:cTn id="318" fill="hold" nodeType="clickPar">
                      <p:stCondLst>
                        <p:cond delay="indefinite"/>
                        <p:cond evt="onBegin" delay="0">
                          <p:tn val="317"/>
                        </p:cond>
                      </p:stCondLst>
                      <p:childTnLst>
                        <p:par>
                          <p:cTn id="319" fill="hold">
                            <p:stCondLst>
                              <p:cond delay="0"/>
                            </p:stCondLst>
                            <p:childTnLst>
                              <p:par>
                                <p:cTn id="320" presetID="16" presetClass="entr" presetSubtype="21" dur="500" fill="hold" nodeType="clickEffect">
                                  <p:stCondLst>
                                    <p:cond delay="0"/>
                                  </p:stCondLst>
                                  <p:childTnLst>
                                    <p:set>
                                      <p:cBhvr>
                                        <p:cTn id="321" dur="1" fill="hold">
                                          <p:stCondLst>
                                            <p:cond delay="0"/>
                                          </p:stCondLst>
                                        </p:cTn>
                                        <p:tgtEl>
                                          <p:spTgt spid="135"/>
                                        </p:tgtEl>
                                        <p:attrNameLst>
                                          <p:attrName>style.visibility</p:attrName>
                                        </p:attrNameLst>
                                      </p:cBhvr>
                                      <p:to>
                                        <p:strVal val="visible"/>
                                      </p:to>
                                    </p:set>
                                    <p:animEffect transition="in" filter="barn(inVertical)">
                                      <p:cBhvr>
                                        <p:cTn id="322" dur="500"/>
                                        <p:tgtEl>
                                          <p:spTgt spid="135"/>
                                        </p:tgtEl>
                                      </p:cBhvr>
                                    </p:animEffect>
                                  </p:childTnLst>
                                </p:cTn>
                              </p:par>
                              <p:par>
                                <p:cTn id="323" presetID="16" presetClass="entr" presetSubtype="21" dur="500" fill="hold" nodeType="withEffect">
                                  <p:stCondLst>
                                    <p:cond delay="0"/>
                                  </p:stCondLst>
                                  <p:childTnLst>
                                    <p:set>
                                      <p:cBhvr>
                                        <p:cTn id="324" dur="1" fill="hold">
                                          <p:stCondLst>
                                            <p:cond delay="0"/>
                                          </p:stCondLst>
                                        </p:cTn>
                                        <p:tgtEl>
                                          <p:spTgt spid="137"/>
                                        </p:tgtEl>
                                        <p:attrNameLst>
                                          <p:attrName>style.visibility</p:attrName>
                                        </p:attrNameLst>
                                      </p:cBhvr>
                                      <p:to>
                                        <p:strVal val="visible"/>
                                      </p:to>
                                    </p:set>
                                    <p:animEffect transition="in" filter="barn(inVertical)">
                                      <p:cBhvr>
                                        <p:cTn id="325" dur="500"/>
                                        <p:tgtEl>
                                          <p:spTgt spid="137"/>
                                        </p:tgtEl>
                                      </p:cBhvr>
                                    </p:animEffect>
                                  </p:childTnLst>
                                </p:cTn>
                              </p:par>
                            </p:childTnLst>
                          </p:cTn>
                        </p:par>
                        <p:par>
                          <p:cTn id="326" fill="hold" nodeType="afterGroup">
                            <p:stCondLst>
                              <p:cond delay="500"/>
                            </p:stCondLst>
                            <p:childTnLst>
                              <p:par>
                                <p:cTn id="327" presetID="16" presetClass="entr" presetSubtype="21" dur="500" fill="hold" grpId="0" nodeType="afterEffect">
                                  <p:stCondLst>
                                    <p:cond delay="0"/>
                                  </p:stCondLst>
                                  <p:childTnLst>
                                    <p:set>
                                      <p:cBhvr>
                                        <p:cTn id="328" dur="1" fill="hold">
                                          <p:stCondLst>
                                            <p:cond delay="0"/>
                                          </p:stCondLst>
                                        </p:cTn>
                                        <p:tgtEl>
                                          <p:spTgt spid="88"/>
                                        </p:tgtEl>
                                        <p:attrNameLst>
                                          <p:attrName>style.visibility</p:attrName>
                                        </p:attrNameLst>
                                      </p:cBhvr>
                                      <p:to>
                                        <p:strVal val="visible"/>
                                      </p:to>
                                    </p:set>
                                    <p:animEffect transition="in" filter="barn(inVertical)">
                                      <p:cBhvr>
                                        <p:cTn id="329" dur="500"/>
                                        <p:tgtEl>
                                          <p:spTgt spid="88"/>
                                        </p:tgtEl>
                                      </p:cBhvr>
                                    </p:animEffect>
                                  </p:childTnLst>
                                </p:cTn>
                              </p:par>
                              <p:par>
                                <p:cTn id="330" presetID="16" presetClass="entr" presetSubtype="21" dur="500" fill="hold" grpId="0" nodeType="withEffect">
                                  <p:stCondLst>
                                    <p:cond delay="0"/>
                                  </p:stCondLst>
                                  <p:childTnLst>
                                    <p:set>
                                      <p:cBhvr>
                                        <p:cTn id="331" dur="1" fill="hold">
                                          <p:stCondLst>
                                            <p:cond delay="0"/>
                                          </p:stCondLst>
                                        </p:cTn>
                                        <p:tgtEl>
                                          <p:spTgt spid="89"/>
                                        </p:tgtEl>
                                        <p:attrNameLst>
                                          <p:attrName>style.visibility</p:attrName>
                                        </p:attrNameLst>
                                      </p:cBhvr>
                                      <p:to>
                                        <p:strVal val="visible"/>
                                      </p:to>
                                    </p:set>
                                    <p:animEffect transition="in" filter="barn(inVertical)">
                                      <p:cBhvr>
                                        <p:cTn id="332" dur="500"/>
                                        <p:tgtEl>
                                          <p:spTgt spid="89"/>
                                        </p:tgtEl>
                                      </p:cBhvr>
                                    </p:animEffect>
                                  </p:childTnLst>
                                </p:cTn>
                              </p:par>
                              <p:par>
                                <p:cTn id="333" presetID="16" presetClass="entr" presetSubtype="21" dur="500" fill="hold" grpId="0" nodeType="withEffect">
                                  <p:stCondLst>
                                    <p:cond delay="0"/>
                                  </p:stCondLst>
                                  <p:childTnLst>
                                    <p:set>
                                      <p:cBhvr>
                                        <p:cTn id="334" dur="1" fill="hold">
                                          <p:stCondLst>
                                            <p:cond delay="0"/>
                                          </p:stCondLst>
                                        </p:cTn>
                                        <p:tgtEl>
                                          <p:spTgt spid="90"/>
                                        </p:tgtEl>
                                        <p:attrNameLst>
                                          <p:attrName>style.visibility</p:attrName>
                                        </p:attrNameLst>
                                      </p:cBhvr>
                                      <p:to>
                                        <p:strVal val="visible"/>
                                      </p:to>
                                    </p:set>
                                    <p:animEffect transition="in" filter="barn(inVertical)">
                                      <p:cBhvr>
                                        <p:cTn id="335" dur="500"/>
                                        <p:tgtEl>
                                          <p:spTgt spid="90"/>
                                        </p:tgtEl>
                                      </p:cBhvr>
                                    </p:animEffect>
                                  </p:childTnLst>
                                </p:cTn>
                              </p:par>
                              <p:par>
                                <p:cTn id="336" presetID="16" presetClass="entr" presetSubtype="21" dur="500" fill="hold" grpId="0" nodeType="withEffect">
                                  <p:stCondLst>
                                    <p:cond delay="0"/>
                                  </p:stCondLst>
                                  <p:childTnLst>
                                    <p:set>
                                      <p:cBhvr>
                                        <p:cTn id="337" dur="1" fill="hold">
                                          <p:stCondLst>
                                            <p:cond delay="0"/>
                                          </p:stCondLst>
                                        </p:cTn>
                                        <p:tgtEl>
                                          <p:spTgt spid="91"/>
                                        </p:tgtEl>
                                        <p:attrNameLst>
                                          <p:attrName>style.visibility</p:attrName>
                                        </p:attrNameLst>
                                      </p:cBhvr>
                                      <p:to>
                                        <p:strVal val="visible"/>
                                      </p:to>
                                    </p:set>
                                    <p:animEffect transition="in" filter="barn(inVertical)">
                                      <p:cBhvr>
                                        <p:cTn id="338" dur="500"/>
                                        <p:tgtEl>
                                          <p:spTgt spid="91"/>
                                        </p:tgtEl>
                                      </p:cBhvr>
                                    </p:animEffect>
                                  </p:childTnLst>
                                </p:cTn>
                              </p:par>
                              <p:par>
                                <p:cTn id="339" presetID="16" presetClass="entr" presetSubtype="21" dur="500" fill="hold" grpId="0" nodeType="withEffect">
                                  <p:stCondLst>
                                    <p:cond delay="0"/>
                                  </p:stCondLst>
                                  <p:childTnLst>
                                    <p:set>
                                      <p:cBhvr>
                                        <p:cTn id="340" dur="1" fill="hold">
                                          <p:stCondLst>
                                            <p:cond delay="0"/>
                                          </p:stCondLst>
                                        </p:cTn>
                                        <p:tgtEl>
                                          <p:spTgt spid="92"/>
                                        </p:tgtEl>
                                        <p:attrNameLst>
                                          <p:attrName>style.visibility</p:attrName>
                                        </p:attrNameLst>
                                      </p:cBhvr>
                                      <p:to>
                                        <p:strVal val="visible"/>
                                      </p:to>
                                    </p:set>
                                    <p:animEffect transition="in" filter="barn(inVertical)">
                                      <p:cBhvr>
                                        <p:cTn id="341" dur="500"/>
                                        <p:tgtEl>
                                          <p:spTgt spid="92"/>
                                        </p:tgtEl>
                                      </p:cBhvr>
                                    </p:animEffect>
                                  </p:childTnLst>
                                </p:cTn>
                              </p:par>
                              <p:par>
                                <p:cTn id="342" presetID="16" presetClass="entr" presetSubtype="21" dur="500" fill="hold" grpId="0" nodeType="withEffect">
                                  <p:stCondLst>
                                    <p:cond delay="0"/>
                                  </p:stCondLst>
                                  <p:childTnLst>
                                    <p:set>
                                      <p:cBhvr>
                                        <p:cTn id="343" dur="1" fill="hold">
                                          <p:stCondLst>
                                            <p:cond delay="0"/>
                                          </p:stCondLst>
                                        </p:cTn>
                                        <p:tgtEl>
                                          <p:spTgt spid="93"/>
                                        </p:tgtEl>
                                        <p:attrNameLst>
                                          <p:attrName>style.visibility</p:attrName>
                                        </p:attrNameLst>
                                      </p:cBhvr>
                                      <p:to>
                                        <p:strVal val="visible"/>
                                      </p:to>
                                    </p:set>
                                    <p:animEffect transition="in" filter="barn(inVertical)">
                                      <p:cBhvr>
                                        <p:cTn id="344" dur="500"/>
                                        <p:tgtEl>
                                          <p:spTgt spid="93"/>
                                        </p:tgtEl>
                                      </p:cBhvr>
                                    </p:animEffect>
                                  </p:childTnLst>
                                </p:cTn>
                              </p:par>
                              <p:par>
                                <p:cTn id="345" presetID="16" presetClass="entr" presetSubtype="21" dur="500" fill="hold" grpId="0" nodeType="withEffect">
                                  <p:stCondLst>
                                    <p:cond delay="0"/>
                                  </p:stCondLst>
                                  <p:childTnLst>
                                    <p:set>
                                      <p:cBhvr>
                                        <p:cTn id="346" dur="1" fill="hold">
                                          <p:stCondLst>
                                            <p:cond delay="0"/>
                                          </p:stCondLst>
                                        </p:cTn>
                                        <p:tgtEl>
                                          <p:spTgt spid="94"/>
                                        </p:tgtEl>
                                        <p:attrNameLst>
                                          <p:attrName>style.visibility</p:attrName>
                                        </p:attrNameLst>
                                      </p:cBhvr>
                                      <p:to>
                                        <p:strVal val="visible"/>
                                      </p:to>
                                    </p:set>
                                    <p:animEffect transition="in" filter="barn(inVertical)">
                                      <p:cBhvr>
                                        <p:cTn id="347" dur="500"/>
                                        <p:tgtEl>
                                          <p:spTgt spid="94"/>
                                        </p:tgtEl>
                                      </p:cBhvr>
                                    </p:animEffect>
                                  </p:childTnLst>
                                </p:cTn>
                              </p:par>
                            </p:childTnLst>
                          </p:cTn>
                        </p:par>
                      </p:childTnLst>
                    </p:cTn>
                  </p:par>
                  <p:par>
                    <p:cTn id="348" fill="hold" nodeType="clickPar">
                      <p:stCondLst>
                        <p:cond delay="indefinite"/>
                        <p:cond evt="onBegin" delay="0">
                          <p:tn val="347"/>
                        </p:cond>
                      </p:stCondLst>
                      <p:childTnLst>
                        <p:par>
                          <p:cTn id="349" fill="hold">
                            <p:stCondLst>
                              <p:cond delay="0"/>
                            </p:stCondLst>
                            <p:childTnLst>
                              <p:par>
                                <p:cTn id="350" presetID="22" presetClass="entr" presetSubtype="4" dur="500" fill="hold" nodeType="clickEffect">
                                  <p:stCondLst>
                                    <p:cond delay="0"/>
                                  </p:stCondLst>
                                  <p:childTnLst>
                                    <p:set>
                                      <p:cBhvr>
                                        <p:cTn id="351" dur="1" fill="hold">
                                          <p:stCondLst>
                                            <p:cond delay="0"/>
                                          </p:stCondLst>
                                        </p:cTn>
                                        <p:tgtEl>
                                          <p:spTgt spid="147"/>
                                        </p:tgtEl>
                                        <p:attrNameLst>
                                          <p:attrName>style.visibility</p:attrName>
                                        </p:attrNameLst>
                                      </p:cBhvr>
                                      <p:to>
                                        <p:strVal val="visible"/>
                                      </p:to>
                                    </p:set>
                                    <p:animEffect transition="in" filter="wipe(down)">
                                      <p:cBhvr>
                                        <p:cTn id="352" dur="500"/>
                                        <p:tgtEl>
                                          <p:spTgt spid="147"/>
                                        </p:tgtEl>
                                      </p:cBhvr>
                                    </p:animEffect>
                                  </p:childTnLst>
                                </p:cTn>
                              </p:par>
                              <p:par>
                                <p:cTn id="353" presetID="22" presetClass="entr" presetSubtype="4" dur="500" fill="hold" nodeType="withEffect">
                                  <p:stCondLst>
                                    <p:cond delay="0"/>
                                  </p:stCondLst>
                                  <p:childTnLst>
                                    <p:set>
                                      <p:cBhvr>
                                        <p:cTn id="354" dur="1" fill="hold">
                                          <p:stCondLst>
                                            <p:cond delay="0"/>
                                          </p:stCondLst>
                                        </p:cTn>
                                        <p:tgtEl>
                                          <p:spTgt spid="149"/>
                                        </p:tgtEl>
                                        <p:attrNameLst>
                                          <p:attrName>style.visibility</p:attrName>
                                        </p:attrNameLst>
                                      </p:cBhvr>
                                      <p:to>
                                        <p:strVal val="visible"/>
                                      </p:to>
                                    </p:set>
                                    <p:animEffect transition="in" filter="wipe(down)">
                                      <p:cBhvr>
                                        <p:cTn id="355" dur="500"/>
                                        <p:tgtEl>
                                          <p:spTgt spid="149"/>
                                        </p:tgtEl>
                                      </p:cBhvr>
                                    </p:animEffect>
                                  </p:childTnLst>
                                </p:cTn>
                              </p:par>
                            </p:childTnLst>
                          </p:cTn>
                        </p:par>
                        <p:par>
                          <p:cTn id="356" fill="hold" nodeType="afterGroup">
                            <p:stCondLst>
                              <p:cond delay="500"/>
                            </p:stCondLst>
                            <p:childTnLst>
                              <p:par>
                                <p:cTn id="357" presetID="22" presetClass="entr" presetSubtype="4" dur="500" fill="hold" grpId="0" nodeType="afterEffect">
                                  <p:stCondLst>
                                    <p:cond delay="0"/>
                                  </p:stCondLst>
                                  <p:childTnLst>
                                    <p:set>
                                      <p:cBhvr>
                                        <p:cTn id="358" dur="1" fill="hold">
                                          <p:stCondLst>
                                            <p:cond delay="0"/>
                                          </p:stCondLst>
                                        </p:cTn>
                                        <p:tgtEl>
                                          <p:spTgt spid="79"/>
                                        </p:tgtEl>
                                        <p:attrNameLst>
                                          <p:attrName>style.visibility</p:attrName>
                                        </p:attrNameLst>
                                      </p:cBhvr>
                                      <p:to>
                                        <p:strVal val="visible"/>
                                      </p:to>
                                    </p:set>
                                    <p:animEffect transition="in" filter="wipe(down)">
                                      <p:cBhvr>
                                        <p:cTn id="359" dur="500"/>
                                        <p:tgtEl>
                                          <p:spTgt spid="79"/>
                                        </p:tgtEl>
                                      </p:cBhvr>
                                    </p:animEffect>
                                  </p:childTnLst>
                                </p:cTn>
                              </p:par>
                              <p:par>
                                <p:cTn id="360" presetID="22" presetClass="entr" presetSubtype="4" dur="500" fill="hold" grpId="0" nodeType="withEffect">
                                  <p:stCondLst>
                                    <p:cond delay="0"/>
                                  </p:stCondLst>
                                  <p:childTnLst>
                                    <p:set>
                                      <p:cBhvr>
                                        <p:cTn id="361" dur="1" fill="hold">
                                          <p:stCondLst>
                                            <p:cond delay="0"/>
                                          </p:stCondLst>
                                        </p:cTn>
                                        <p:tgtEl>
                                          <p:spTgt spid="80"/>
                                        </p:tgtEl>
                                        <p:attrNameLst>
                                          <p:attrName>style.visibility</p:attrName>
                                        </p:attrNameLst>
                                      </p:cBhvr>
                                      <p:to>
                                        <p:strVal val="visible"/>
                                      </p:to>
                                    </p:set>
                                    <p:animEffect transition="in" filter="wipe(down)">
                                      <p:cBhvr>
                                        <p:cTn id="362" dur="500"/>
                                        <p:tgtEl>
                                          <p:spTgt spid="80"/>
                                        </p:tgtEl>
                                      </p:cBhvr>
                                    </p:animEffect>
                                  </p:childTnLst>
                                </p:cTn>
                              </p:par>
                              <p:par>
                                <p:cTn id="363" presetID="22" presetClass="entr" presetSubtype="4" dur="500" fill="hold" grpId="0" nodeType="withEffect">
                                  <p:stCondLst>
                                    <p:cond delay="0"/>
                                  </p:stCondLst>
                                  <p:childTnLst>
                                    <p:set>
                                      <p:cBhvr>
                                        <p:cTn id="364" dur="1" fill="hold">
                                          <p:stCondLst>
                                            <p:cond delay="0"/>
                                          </p:stCondLst>
                                        </p:cTn>
                                        <p:tgtEl>
                                          <p:spTgt spid="81"/>
                                        </p:tgtEl>
                                        <p:attrNameLst>
                                          <p:attrName>style.visibility</p:attrName>
                                        </p:attrNameLst>
                                      </p:cBhvr>
                                      <p:to>
                                        <p:strVal val="visible"/>
                                      </p:to>
                                    </p:set>
                                    <p:animEffect transition="in" filter="wipe(down)">
                                      <p:cBhvr>
                                        <p:cTn id="365" dur="500"/>
                                        <p:tgtEl>
                                          <p:spTgt spid="81"/>
                                        </p:tgtEl>
                                      </p:cBhvr>
                                    </p:animEffect>
                                  </p:childTnLst>
                                </p:cTn>
                              </p:par>
                            </p:childTnLst>
                          </p:cTn>
                        </p:par>
                      </p:childTnLst>
                    </p:cTn>
                  </p:par>
                  <p:par>
                    <p:cTn id="366" fill="hold" nodeType="clickPar">
                      <p:stCondLst>
                        <p:cond delay="indefinite"/>
                        <p:cond evt="onBegin" delay="0">
                          <p:tn val="365"/>
                        </p:cond>
                      </p:stCondLst>
                      <p:childTnLst>
                        <p:par>
                          <p:cTn id="367" fill="hold">
                            <p:stCondLst>
                              <p:cond delay="0"/>
                            </p:stCondLst>
                            <p:childTnLst>
                              <p:par>
                                <p:cTn id="368" presetID="16" presetClass="entr" presetSubtype="21" dur="500" fill="hold" grpId="0" nodeType="clickEffect">
                                  <p:stCondLst>
                                    <p:cond delay="0"/>
                                  </p:stCondLst>
                                  <p:childTnLst>
                                    <p:set>
                                      <p:cBhvr>
                                        <p:cTn id="369" dur="1" fill="hold">
                                          <p:stCondLst>
                                            <p:cond delay="0"/>
                                          </p:stCondLst>
                                        </p:cTn>
                                        <p:tgtEl>
                                          <p:spTgt spid="16"/>
                                        </p:tgtEl>
                                        <p:attrNameLst>
                                          <p:attrName>style.visibility</p:attrName>
                                        </p:attrNameLst>
                                      </p:cBhvr>
                                      <p:to>
                                        <p:strVal val="visible"/>
                                      </p:to>
                                    </p:set>
                                    <p:animEffect transition="in" filter="barn(inVertical)">
                                      <p:cBhvr>
                                        <p:cTn id="370" dur="500"/>
                                        <p:tgtEl>
                                          <p:spTgt spid="16"/>
                                        </p:tgtEl>
                                      </p:cBhvr>
                                    </p:animEffect>
                                  </p:childTnLst>
                                </p:cTn>
                              </p:par>
                            </p:childTnLst>
                          </p:cTn>
                        </p:par>
                      </p:childTnLst>
                    </p:cTn>
                  </p:par>
                  <p:par>
                    <p:cTn id="371" fill="hold" nodeType="clickPar">
                      <p:stCondLst>
                        <p:cond delay="indefinite"/>
                        <p:cond evt="onBegin" delay="0">
                          <p:tn val="370"/>
                        </p:cond>
                      </p:stCondLst>
                      <p:childTnLst>
                        <p:par>
                          <p:cTn id="372" fill="hold">
                            <p:stCondLst>
                              <p:cond delay="0"/>
                            </p:stCondLst>
                            <p:childTnLst>
                              <p:par>
                                <p:cTn id="373" presetID="22" presetClass="entr" presetSubtype="4" dur="500" fill="hold" grpId="0" nodeType="clickEffect">
                                  <p:stCondLst>
                                    <p:cond delay="0"/>
                                  </p:stCondLst>
                                  <p:childTnLst>
                                    <p:set>
                                      <p:cBhvr>
                                        <p:cTn id="374" dur="1" fill="hold">
                                          <p:stCondLst>
                                            <p:cond delay="0"/>
                                          </p:stCondLst>
                                        </p:cTn>
                                        <p:tgtEl>
                                          <p:spTgt spid="20"/>
                                        </p:tgtEl>
                                        <p:attrNameLst>
                                          <p:attrName>style.visibility</p:attrName>
                                        </p:attrNameLst>
                                      </p:cBhvr>
                                      <p:to>
                                        <p:strVal val="visible"/>
                                      </p:to>
                                    </p:set>
                                    <p:animEffect transition="in" filter="wipe(down)">
                                      <p:cBhvr>
                                        <p:cTn id="375" dur="500"/>
                                        <p:tgtEl>
                                          <p:spTgt spid="20"/>
                                        </p:tgtEl>
                                      </p:cBhvr>
                                    </p:animEffect>
                                  </p:childTnLst>
                                </p:cTn>
                              </p:par>
                            </p:childTnLst>
                          </p:cTn>
                        </p:par>
                        <p:par>
                          <p:cTn id="376" fill="hold" nodeType="afterGroup">
                            <p:stCondLst>
                              <p:cond delay="500"/>
                            </p:stCondLst>
                            <p:childTnLst>
                              <p:par>
                                <p:cTn id="377" presetID="22" presetClass="entr" presetSubtype="4" dur="500" fill="hold" grpId="0" nodeType="afterEffect">
                                  <p:stCondLst>
                                    <p:cond delay="0"/>
                                  </p:stCondLst>
                                  <p:childTnLst>
                                    <p:set>
                                      <p:cBhvr>
                                        <p:cTn id="378" dur="1" fill="hold">
                                          <p:stCondLst>
                                            <p:cond delay="0"/>
                                          </p:stCondLst>
                                        </p:cTn>
                                        <p:tgtEl>
                                          <p:spTgt spid="21"/>
                                        </p:tgtEl>
                                        <p:attrNameLst>
                                          <p:attrName>style.visibility</p:attrName>
                                        </p:attrNameLst>
                                      </p:cBhvr>
                                      <p:to>
                                        <p:strVal val="visible"/>
                                      </p:to>
                                    </p:set>
                                    <p:animEffect transition="in" filter="wipe(down)">
                                      <p:cBhvr>
                                        <p:cTn id="379" dur="500"/>
                                        <p:tgtEl>
                                          <p:spTgt spid="21"/>
                                        </p:tgtEl>
                                      </p:cBhvr>
                                    </p:animEffect>
                                  </p:childTnLst>
                                </p:cTn>
                              </p:par>
                            </p:childTnLst>
                          </p:cTn>
                        </p:par>
                      </p:childTnLst>
                    </p:cTn>
                  </p:par>
                  <p:par>
                    <p:cTn id="380" fill="hold" nodeType="clickPar">
                      <p:stCondLst>
                        <p:cond delay="indefinite"/>
                        <p:cond evt="onBegin" delay="0">
                          <p:tn val="379"/>
                        </p:cond>
                      </p:stCondLst>
                      <p:childTnLst>
                        <p:par>
                          <p:cTn id="381" fill="hold">
                            <p:stCondLst>
                              <p:cond delay="0"/>
                            </p:stCondLst>
                            <p:childTnLst>
                              <p:par>
                                <p:cTn id="382" presetID="16" presetClass="entr" presetSubtype="37" dur="500" fill="hold" nodeType="clickEffect">
                                  <p:stCondLst>
                                    <p:cond delay="0"/>
                                  </p:stCondLst>
                                  <p:childTnLst>
                                    <p:set>
                                      <p:cBhvr>
                                        <p:cTn id="383" dur="1" fill="hold">
                                          <p:stCondLst>
                                            <p:cond delay="0"/>
                                          </p:stCondLst>
                                        </p:cTn>
                                        <p:tgtEl>
                                          <p:spTgt spid="69"/>
                                        </p:tgtEl>
                                        <p:attrNameLst>
                                          <p:attrName>style.visibility</p:attrName>
                                        </p:attrNameLst>
                                      </p:cBhvr>
                                      <p:to>
                                        <p:strVal val="visible"/>
                                      </p:to>
                                    </p:set>
                                    <p:animEffect transition="in" filter="barn(outVertical)">
                                      <p:cBhvr>
                                        <p:cTn id="384" dur="500"/>
                                        <p:tgtEl>
                                          <p:spTgt spid="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8" grpId="0"/>
      <p:bldP spid="9" grpId="0"/>
      <p:bldP spid="2" grpId="0"/>
      <p:bldP spid="4" grpId="0"/>
      <p:bldP spid="7" grpId="0"/>
      <p:bldP spid="10" grpId="0"/>
      <p:bldP spid="18" grpId="0"/>
      <p:bldP spid="43" grpId="0"/>
      <p:bldP spid="44" grpId="0"/>
      <p:bldP spid="45" grpId="0"/>
      <p:bldP spid="24" grpId="0"/>
      <p:bldP spid="54" grpId="0"/>
      <p:bldP spid="55" grpId="0"/>
      <p:bldP spid="56" grpId="0"/>
      <p:bldP spid="57" grpId="0"/>
      <p:bldP spid="58" grpId="0"/>
      <p:bldP spid="59" grpId="0"/>
      <p:bldP spid="60" grpId="0"/>
      <p:bldP spid="61" grpId="0"/>
      <p:bldP spid="62" grpId="0"/>
      <p:bldP spid="63" grpId="0"/>
      <p:bldP spid="64" grpId="0"/>
      <p:bldP spid="65" grpId="0"/>
      <p:bldP spid="66" grpId="0"/>
      <p:bldP spid="67" grpId="0"/>
      <p:bldP spid="68" grpId="0"/>
      <p:bldP spid="70" grpId="0"/>
      <p:bldP spid="71" grpId="0"/>
      <p:bldP spid="72" grpId="0"/>
      <p:bldP spid="73" grpId="0"/>
      <p:bldP spid="74" grpId="0"/>
      <p:bldP spid="75" grpId="0"/>
      <p:bldP spid="76" grpId="0"/>
      <p:bldP spid="77" grpId="0"/>
      <p:bldP spid="78" grpId="0"/>
      <p:bldP spid="79" grpId="0"/>
      <p:bldP spid="80" grpId="0"/>
      <p:bldP spid="81" grpId="0"/>
      <p:bldP spid="82" grpId="0"/>
      <p:bldP spid="83" grpId="0"/>
      <p:bldP spid="84" grpId="0"/>
      <p:bldP spid="88" grpId="0"/>
      <p:bldP spid="89" grpId="0"/>
      <p:bldP spid="90" grpId="0"/>
      <p:bldP spid="91" grpId="0"/>
      <p:bldP spid="92" grpId="0"/>
      <p:bldP spid="93" grpId="0"/>
      <p:bldP spid="94" grpId="0"/>
      <p:bldP spid="95" grpId="0"/>
      <p:bldP spid="15" grpId="0"/>
      <p:bldP spid="16" grpId="0"/>
      <p:bldP spid="17" grpId="0"/>
      <p:bldP spid="19" grpId="0"/>
      <p:bldP spid="20" grpId="0"/>
      <p:bldP spid="21" grpId="0"/>
      <p:bldP spid="27" grpId="0"/>
      <p:bldP spid="28" grpId="0"/>
      <p:bldP spid="42" grpId="0"/>
      <p:bldP spid="48" grpId="0"/>
      <p:bldP spid="49" grpId="0"/>
      <p:bldP spid="52" grpId="0"/>
      <p:bldP spid="8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标题 1" title=""/>
          <p:cNvSpPr>
            <a:spLocks noGrp="1"/>
          </p:cNvSpPr>
          <p:nvPr>
            <p:ph type="ctrTitle"/>
            <p:custDataLst>
              <p:tags r:id="rId4"/>
            </p:custDataLst>
          </p:nvPr>
        </p:nvSpPr>
        <p:spPr>
          <a:xfrm>
            <a:off x="1194318" y="2423331"/>
            <a:ext cx="9189924" cy="1728306"/>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a:glow rad="127000">
              <a:schemeClr val="accent3">
                <a:lumMod val="60000"/>
                <a:lumOff val="40000"/>
              </a:schemeClr>
            </a:glow>
            <a:outerShdw blurRad="50800" dist="50800" dir="5400000" algn="ctr" rotWithShape="0">
              <a:schemeClr val="accent6">
                <a:lumMod val="40000"/>
                <a:lumOff val="60000"/>
                <a:alpha val="100000"/>
              </a:schemeClr>
            </a:outerShdw>
          </a:effectLst>
        </p:spPr>
        <p:txBody>
          <a:bodyPr anchor="ctr" anchorCtr="0">
            <a:normAutofit/>
          </a:bodyPr>
          <a:lstStyle/>
          <a:p>
            <a:pPr>
              <a:lnSpc>
                <a:spcPts val="7000"/>
              </a:lnSpc>
            </a:pPr>
            <a:r>
              <a:rPr lang="zh-CN" altLang="en-US" sz="4400">
                <a:solidFill>
                  <a:srgbClr val="C00000"/>
                </a:solidFill>
              </a:rPr>
              <a:t>第二课</a:t>
            </a:r>
            <a:r>
              <a:rPr lang="zh-CN" altLang="zh-CN" sz="4400">
                <a:solidFill>
                  <a:srgbClr val="C00000"/>
                </a:solidFill>
              </a:rPr>
              <a:t>  </a:t>
            </a:r>
            <a:r>
              <a:rPr lang="zh-CN" altLang="en-US" sz="4400">
                <a:solidFill>
                  <a:srgbClr val="C00000"/>
                </a:solidFill>
              </a:rPr>
              <a:t>依法有效保护财产权</a:t>
            </a:r>
            <a:endParaRPr lang="zh-CN" sz="4400">
              <a:solidFill>
                <a:srgbClr val="C00000"/>
              </a:solidFill>
            </a:endParaRPr>
          </a:p>
        </p:txBody>
      </p:sp>
      <p:sp>
        <p:nvSpPr>
          <p:cNvPr id="3" name="圆角矩形 2" title=""/>
          <p:cNvSpPr/>
          <p:nvPr>
            <p:custDataLst>
              <p:tags r:id="rId5"/>
            </p:custDataLst>
          </p:nvPr>
        </p:nvSpPr>
        <p:spPr>
          <a:xfrm>
            <a:off x="556261" y="828040"/>
            <a:ext cx="4360972" cy="7277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选择性必修</a:t>
            </a:r>
            <a:r>
              <a:rPr lang="en-US" altLang="zh-CN"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2</a:t>
            </a:r>
            <a:r>
              <a:rPr lang="zh-CN" altLang="en-US"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　法律与生活</a:t>
            </a:r>
          </a:p>
        </p:txBody>
      </p:sp>
    </p:spTree>
    <p:custDataLst>
      <p:tags r:id="rId6"/>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 presetClass="entr" presetSubtype="16"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ox(in)">
                                      <p:cBhvr>
                                        <p:cTn id="7" dur="500"/>
                                        <p:tgtEl>
                                          <p:spTgt spid="3"/>
                                        </p:tgtEl>
                                      </p:cBhvr>
                                    </p:animEffect>
                                  </p:childTnLst>
                                </p:cTn>
                              </p:par>
                            </p:childTnLst>
                          </p:cTn>
                        </p:par>
                        <p:par>
                          <p:cTn id="8" fill="hold" nodeType="afterGroup">
                            <p:stCondLst>
                              <p:cond delay="500"/>
                            </p:stCondLst>
                            <p:childTnLst>
                              <p:par>
                                <p:cTn id="9" presetID="16" presetClass="entr" presetSubtype="21" dur="500" fill="hold" grpId="1"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P spid="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87" name="圆角矩形 45" title=""/>
          <p:cNvSpPr/>
          <p:nvPr>
            <p:custDataLst>
              <p:tags r:id="rId4"/>
            </p:custDataLst>
          </p:nvPr>
        </p:nvSpPr>
        <p:spPr>
          <a:xfrm>
            <a:off x="779780" y="598169"/>
            <a:ext cx="1049585" cy="849693"/>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思维导图</a:t>
            </a:r>
          </a:p>
        </p:txBody>
      </p:sp>
      <p:sp>
        <p:nvSpPr>
          <p:cNvPr id="11" name="文本框 10" title=""/>
          <p:cNvSpPr txBox="1"/>
          <p:nvPr>
            <p:custDataLst>
              <p:tags r:id="rId5"/>
            </p:custDataLst>
          </p:nvPr>
        </p:nvSpPr>
        <p:spPr>
          <a:xfrm>
            <a:off x="2600260" y="4782458"/>
            <a:ext cx="895985" cy="953135"/>
          </a:xfrm>
          <a:prstGeom prst="rect">
            <a:avLst/>
          </a:prstGeom>
          <a:solidFill>
            <a:srgbClr val="FF0000"/>
          </a:solidFill>
          <a:ln>
            <a:solidFill>
              <a:srgbClr val="002060"/>
            </a:solidFill>
          </a:ln>
        </p:spPr>
        <p:txBody>
          <a:bodyPr wrap="square"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1">
                <a:solidFill>
                  <a:schemeClr val="bg1"/>
                </a:solidFill>
                <a:latin typeface="微软雅黑" panose="020b0503020204020204" pitchFamily="34" charset="-122"/>
                <a:ea typeface="微软雅黑" panose="020b0503020204020204" pitchFamily="34" charset="-122"/>
                <a:sym typeface="+mn-ea"/>
              </a:rPr>
              <a:t>知识产权</a:t>
            </a:r>
          </a:p>
        </p:txBody>
      </p:sp>
      <p:sp>
        <p:nvSpPr>
          <p:cNvPr id="12" name="文本框 11" title=""/>
          <p:cNvSpPr txBox="1"/>
          <p:nvPr>
            <p:custDataLst>
              <p:tags r:id="rId6"/>
            </p:custDataLst>
          </p:nvPr>
        </p:nvSpPr>
        <p:spPr>
          <a:xfrm>
            <a:off x="470470" y="1653178"/>
            <a:ext cx="1693545" cy="521970"/>
          </a:xfrm>
          <a:prstGeom prst="rect">
            <a:avLst/>
          </a:prstGeom>
          <a:solidFill>
            <a:srgbClr val="FF0000"/>
          </a:solidFill>
          <a:ln>
            <a:solidFill>
              <a:srgbClr val="002060"/>
            </a:solidFill>
          </a:ln>
        </p:spPr>
        <p:txBody>
          <a:bodyPr wrap="square"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1">
                <a:solidFill>
                  <a:schemeClr val="bg1"/>
                </a:solidFill>
                <a:latin typeface="微软雅黑" panose="020b0503020204020204" pitchFamily="34" charset="-122"/>
                <a:ea typeface="微软雅黑" panose="020b0503020204020204" pitchFamily="34" charset="-122"/>
                <a:sym typeface="+mn-ea"/>
              </a:rPr>
              <a:t>财产制度</a:t>
            </a:r>
          </a:p>
        </p:txBody>
      </p:sp>
      <p:sp>
        <p:nvSpPr>
          <p:cNvPr id="13" name="矩形 5" title=""/>
          <p:cNvSpPr txBox="1">
            <a:spLocks noChangeArrowheads="1"/>
          </p:cNvSpPr>
          <p:nvPr>
            <p:custDataLst>
              <p:tags r:id="rId7"/>
            </p:custDataLst>
          </p:nvPr>
        </p:nvSpPr>
        <p:spPr bwMode="auto">
          <a:xfrm>
            <a:off x="3767660" y="4153808"/>
            <a:ext cx="1984375" cy="755650"/>
          </a:xfrm>
          <a:prstGeom prst="rect">
            <a:avLst/>
          </a:prstGeom>
          <a:solidFill>
            <a:schemeClr val="accent2">
              <a:lumMod val="20000"/>
              <a:lumOff val="80000"/>
            </a:schemeClr>
          </a:solidFill>
          <a:ln>
            <a:solidFill>
              <a:srgbClr val="002060"/>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buClrTx/>
              <a:buSzTx/>
              <a:buFontTx/>
            </a:pPr>
            <a:r>
              <a:rPr lang="zh-CN" altLang="en-US" sz="2400" b="1">
                <a:solidFill>
                  <a:srgbClr val="002060"/>
                </a:solidFill>
                <a:latin typeface="微软雅黑" panose="020b0503020204020204" pitchFamily="34" charset="-122"/>
                <a:ea typeface="微软雅黑" panose="020b0503020204020204" pitchFamily="34" charset="-122"/>
                <a:sym typeface="+mn-ea"/>
              </a:rPr>
              <a:t>著作权</a:t>
            </a:r>
          </a:p>
          <a:p>
            <a:pPr lvl="0" algn="ctr">
              <a:lnSpc>
                <a:spcPct val="90000"/>
              </a:lnSpc>
              <a:buClrTx/>
              <a:buSzTx/>
              <a:buFontTx/>
            </a:pPr>
            <a:r>
              <a:rPr lang="zh-CN" altLang="en-US" sz="2400" b="1">
                <a:solidFill>
                  <a:srgbClr val="0070C0"/>
                </a:solidFill>
                <a:latin typeface="楷体" panose="02010609060101010101" charset="-122"/>
                <a:ea typeface="楷体" panose="02010609060101010101" charset="-122"/>
                <a:sym typeface="+mn-ea"/>
              </a:rPr>
              <a:t>（保护创作）</a:t>
            </a:r>
            <a:endParaRPr lang="zh-CN" altLang="en-US" sz="2400" b="1">
              <a:solidFill>
                <a:srgbClr val="002060"/>
              </a:solidFill>
              <a:latin typeface="微软雅黑" panose="020b0503020204020204" pitchFamily="34" charset="-122"/>
              <a:ea typeface="微软雅黑" panose="020b0503020204020204" pitchFamily="34" charset="-122"/>
              <a:sym typeface="+mn-ea"/>
            </a:endParaRPr>
          </a:p>
        </p:txBody>
      </p:sp>
      <p:sp>
        <p:nvSpPr>
          <p:cNvPr id="14" name="文本框 13" title=""/>
          <p:cNvSpPr txBox="1">
            <a:spLocks noChangeArrowheads="1"/>
          </p:cNvSpPr>
          <p:nvPr>
            <p:custDataLst>
              <p:tags r:id="rId8"/>
            </p:custDataLst>
          </p:nvPr>
        </p:nvSpPr>
        <p:spPr bwMode="auto">
          <a:xfrm>
            <a:off x="3784170" y="5863863"/>
            <a:ext cx="1996440" cy="718185"/>
          </a:xfrm>
          <a:prstGeom prst="rect">
            <a:avLst/>
          </a:prstGeom>
          <a:solidFill>
            <a:schemeClr val="accent2">
              <a:lumMod val="20000"/>
              <a:lumOff val="80000"/>
            </a:schemeClr>
          </a:solidFill>
          <a:ln>
            <a:solidFill>
              <a:srgbClr val="002060"/>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buClrTx/>
              <a:buSzTx/>
              <a:buFontTx/>
            </a:pPr>
            <a:r>
              <a:rPr lang="zh-CN" altLang="en-US" sz="2400" b="1">
                <a:solidFill>
                  <a:srgbClr val="002060"/>
                </a:solidFill>
                <a:latin typeface="微软雅黑" panose="020b0503020204020204" pitchFamily="34" charset="-122"/>
                <a:ea typeface="微软雅黑" panose="020b0503020204020204" pitchFamily="34" charset="-122"/>
                <a:sym typeface="+mn-ea"/>
              </a:rPr>
              <a:t>商标权</a:t>
            </a:r>
          </a:p>
          <a:p>
            <a:pPr lvl="0" algn="ctr">
              <a:lnSpc>
                <a:spcPct val="90000"/>
              </a:lnSpc>
              <a:buClrTx/>
              <a:buSzTx/>
              <a:buFontTx/>
            </a:pPr>
            <a:r>
              <a:rPr lang="zh-CN" altLang="en-US" sz="2400" b="1">
                <a:solidFill>
                  <a:srgbClr val="0070C0"/>
                </a:solidFill>
                <a:latin typeface="楷体" panose="02010609060101010101" charset="-122"/>
                <a:ea typeface="楷体" panose="02010609060101010101" charset="-122"/>
                <a:sym typeface="+mn-ea"/>
              </a:rPr>
              <a:t>（点石成金）</a:t>
            </a:r>
            <a:endParaRPr lang="zh-CN" altLang="en-US" sz="2400" b="1">
              <a:solidFill>
                <a:srgbClr val="002060"/>
              </a:solidFill>
              <a:latin typeface="微软雅黑" panose="020b0503020204020204" pitchFamily="34" charset="-122"/>
              <a:ea typeface="微软雅黑" panose="020b0503020204020204" pitchFamily="34" charset="-122"/>
              <a:sym typeface="+mn-ea"/>
            </a:endParaRPr>
          </a:p>
        </p:txBody>
      </p:sp>
      <p:sp>
        <p:nvSpPr>
          <p:cNvPr id="22" name="文本框 21" title=""/>
          <p:cNvSpPr txBox="1">
            <a:spLocks noChangeArrowheads="1"/>
          </p:cNvSpPr>
          <p:nvPr>
            <p:custDataLst>
              <p:tags r:id="rId9"/>
            </p:custDataLst>
          </p:nvPr>
        </p:nvSpPr>
        <p:spPr bwMode="auto">
          <a:xfrm>
            <a:off x="3774010" y="5009153"/>
            <a:ext cx="1978025" cy="755650"/>
          </a:xfrm>
          <a:prstGeom prst="rect">
            <a:avLst/>
          </a:prstGeom>
          <a:solidFill>
            <a:schemeClr val="accent2">
              <a:lumMod val="20000"/>
              <a:lumOff val="80000"/>
            </a:schemeClr>
          </a:solidFill>
          <a:ln>
            <a:solidFill>
              <a:srgbClr val="002060"/>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buClrTx/>
              <a:buSzTx/>
              <a:buFontTx/>
            </a:pPr>
            <a:r>
              <a:rPr lang="zh-CN" altLang="en-US" sz="2400" b="1">
                <a:solidFill>
                  <a:srgbClr val="002060"/>
                </a:solidFill>
                <a:latin typeface="微软雅黑" panose="020b0503020204020204" pitchFamily="34" charset="-122"/>
                <a:ea typeface="微软雅黑" panose="020b0503020204020204" pitchFamily="34" charset="-122"/>
                <a:sym typeface="+mn-ea"/>
              </a:rPr>
              <a:t>专利权</a:t>
            </a:r>
          </a:p>
          <a:p>
            <a:pPr lvl="0" algn="ctr">
              <a:lnSpc>
                <a:spcPct val="90000"/>
              </a:lnSpc>
              <a:buClrTx/>
              <a:buSzTx/>
              <a:buFontTx/>
            </a:pPr>
            <a:r>
              <a:rPr lang="zh-CN" altLang="en-US" sz="2400" b="1">
                <a:solidFill>
                  <a:srgbClr val="0070C0"/>
                </a:solidFill>
                <a:latin typeface="楷体" panose="02010609060101010101" charset="-122"/>
                <a:ea typeface="楷体" panose="02010609060101010101" charset="-122"/>
                <a:sym typeface="+mn-ea"/>
              </a:rPr>
              <a:t>（激励创新）</a:t>
            </a:r>
            <a:endParaRPr lang="zh-CN" altLang="en-US" sz="2400" b="1">
              <a:solidFill>
                <a:srgbClr val="002060"/>
              </a:solidFill>
              <a:latin typeface="微软雅黑" panose="020b0503020204020204" pitchFamily="34" charset="-122"/>
              <a:ea typeface="微软雅黑" panose="020b0503020204020204" pitchFamily="34" charset="-122"/>
              <a:sym typeface="+mn-ea"/>
            </a:endParaRPr>
          </a:p>
        </p:txBody>
      </p:sp>
      <p:sp>
        <p:nvSpPr>
          <p:cNvPr id="23" name="左大括号 22" title=""/>
          <p:cNvSpPr/>
          <p:nvPr>
            <p:custDataLst>
              <p:tags r:id="rId10"/>
            </p:custDataLst>
          </p:nvPr>
        </p:nvSpPr>
        <p:spPr>
          <a:xfrm>
            <a:off x="3495245" y="4409095"/>
            <a:ext cx="260350" cy="1786436"/>
          </a:xfrm>
          <a:prstGeom prst="leftBrace">
            <a:avLst/>
          </a:prstGeom>
          <a:ln w="38100">
            <a:solidFill>
              <a:srgbClr val="002060"/>
            </a:solidFill>
          </a:ln>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defRPr/>
            </a:pPr>
            <a:endParaRPr lang="zh-CN" altLang="en-US" sz="2400" b="1">
              <a:solidFill>
                <a:schemeClr val="tx1"/>
              </a:solidFill>
              <a:latin typeface="宋体" panose="02010600030101010101" pitchFamily="2" charset="-122"/>
              <a:ea typeface="宋体" panose="02010600030101010101" pitchFamily="2" charset="-122"/>
            </a:endParaRPr>
          </a:p>
        </p:txBody>
      </p:sp>
      <p:sp>
        <p:nvSpPr>
          <p:cNvPr id="25" name="左大括号 24" title=""/>
          <p:cNvSpPr/>
          <p:nvPr>
            <p:custDataLst>
              <p:tags r:id="rId11"/>
            </p:custDataLst>
          </p:nvPr>
        </p:nvSpPr>
        <p:spPr>
          <a:xfrm>
            <a:off x="2164015" y="2231028"/>
            <a:ext cx="307340" cy="3036570"/>
          </a:xfrm>
          <a:prstGeom prst="leftBrace">
            <a:avLst/>
          </a:prstGeom>
          <a:ln w="31750" cap="rnd">
            <a:solidFill>
              <a:srgbClr val="FF0000"/>
            </a:solidFill>
            <a:round/>
          </a:ln>
        </p:spPr>
        <p:style>
          <a:lnRef idx="0">
            <a:srgbClr val="FFFFFF"/>
          </a:lnRef>
          <a:fillRef idx="0">
            <a:srgbClr val="FFFFFF"/>
          </a:fillRef>
          <a:effectRef idx="0">
            <a:srgbClr val="FFFFFF"/>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defRPr/>
            </a:pPr>
            <a:endParaRPr lang="zh-CN" altLang="en-US" sz="2400" b="1">
              <a:solidFill>
                <a:schemeClr val="tx1"/>
              </a:solidFill>
              <a:latin typeface="宋体" panose="02010600030101010101" pitchFamily="2" charset="-122"/>
              <a:ea typeface="宋体" panose="02010600030101010101" pitchFamily="2" charset="-122"/>
            </a:endParaRPr>
          </a:p>
        </p:txBody>
      </p:sp>
      <p:cxnSp>
        <p:nvCxnSpPr>
          <p:cNvPr id="26" name="直接箭头连接符 25" title=""/>
          <p:cNvCxnSpPr/>
          <p:nvPr>
            <p:custDataLst>
              <p:tags r:id="rId12"/>
            </p:custDataLst>
          </p:nvPr>
        </p:nvCxnSpPr>
        <p:spPr>
          <a:xfrm flipH="1">
            <a:off x="1161350" y="2231028"/>
            <a:ext cx="10160" cy="1234440"/>
          </a:xfrm>
          <a:prstGeom prst="straightConnector1">
            <a:avLst/>
          </a:prstGeom>
          <a:ln w="28575">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29" name="Text Box 13" title=""/>
          <p:cNvSpPr txBox="1">
            <a:spLocks noChangeArrowheads="1"/>
          </p:cNvSpPr>
          <p:nvPr>
            <p:custDataLst>
              <p:tags r:id="rId13"/>
            </p:custDataLst>
          </p:nvPr>
        </p:nvSpPr>
        <p:spPr bwMode="auto">
          <a:xfrm>
            <a:off x="1279460" y="2351043"/>
            <a:ext cx="346710" cy="1115060"/>
          </a:xfrm>
          <a:prstGeom prst="rect">
            <a:avLst/>
          </a:prstGeom>
          <a:solidFill>
            <a:schemeClr val="accent2">
              <a:lumMod val="20000"/>
              <a:lumOff val="80000"/>
            </a:schemeClr>
          </a:solidFill>
          <a:ln w="9525" algn="ctr">
            <a:solidFill>
              <a:srgbClr val="002060"/>
            </a:solidFill>
            <a:miter lim="800000"/>
          </a:ln>
          <a:effectLst/>
        </p:spPr>
        <p:txBody>
          <a:bodyPr wrap="square" anchor="ctr" anchorCtr="0">
            <a:noAutofit/>
          </a:bodyPr>
          <a:lstStyle>
            <a:defPPr>
              <a:defRPr lang="zh-CN"/>
            </a:defPPr>
            <a:lvl1pPr marL="0" algn="ctr" defTabSz="914400" rtl="0" eaLnBrk="1" latinLnBrk="0" hangingPunct="1">
              <a:spcBef>
                <a:spcPts val="600"/>
              </a:spcBef>
              <a:defRPr sz="2800" b="1" kern="1200">
                <a:solidFill>
                  <a:srgbClr val="FFFF00"/>
                </a:solidFill>
                <a:latin typeface="+mn-lt"/>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zh-CN" altLang="en-US" sz="2000">
                <a:solidFill>
                  <a:srgbClr val="002060"/>
                </a:solidFill>
                <a:latin typeface="黑体" panose="02010609060101010101" pitchFamily="49" charset="-122"/>
              </a:rPr>
              <a:t>法律保护</a:t>
            </a:r>
          </a:p>
        </p:txBody>
      </p:sp>
      <p:sp>
        <p:nvSpPr>
          <p:cNvPr id="30" name="文本框 29" title=""/>
          <p:cNvSpPr txBox="1"/>
          <p:nvPr>
            <p:custDataLst>
              <p:tags r:id="rId14"/>
            </p:custDataLst>
          </p:nvPr>
        </p:nvSpPr>
        <p:spPr>
          <a:xfrm>
            <a:off x="606663" y="3521401"/>
            <a:ext cx="1402080" cy="583565"/>
          </a:xfrm>
          <a:prstGeom prst="rect">
            <a:avLst/>
          </a:prstGeom>
          <a:solidFill>
            <a:srgbClr val="FF0000"/>
          </a:solidFill>
          <a:ln>
            <a:solidFill>
              <a:srgbClr val="002060"/>
            </a:solidFill>
          </a:ln>
        </p:spPr>
        <p:txBody>
          <a:bodyPr wrap="square"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1">
                <a:solidFill>
                  <a:schemeClr val="bg1"/>
                </a:solidFill>
                <a:latin typeface="微软雅黑" panose="020b0503020204020204" pitchFamily="34" charset="-122"/>
                <a:ea typeface="微软雅黑" panose="020b0503020204020204" pitchFamily="34" charset="-122"/>
                <a:sym typeface="+mn-ea"/>
              </a:rPr>
              <a:t>财产权</a:t>
            </a:r>
          </a:p>
        </p:txBody>
      </p:sp>
      <p:sp>
        <p:nvSpPr>
          <p:cNvPr id="31" name="文本框 30" title=""/>
          <p:cNvSpPr txBox="1"/>
          <p:nvPr>
            <p:custDataLst>
              <p:tags r:id="rId15"/>
            </p:custDataLst>
          </p:nvPr>
        </p:nvSpPr>
        <p:spPr>
          <a:xfrm>
            <a:off x="3730787" y="591140"/>
            <a:ext cx="1402080" cy="755650"/>
          </a:xfrm>
          <a:prstGeom prst="rect">
            <a:avLst/>
          </a:prstGeom>
          <a:solidFill>
            <a:schemeClr val="accent2">
              <a:lumMod val="20000"/>
              <a:lumOff val="80000"/>
            </a:schemeClr>
          </a:solidFill>
          <a:ln>
            <a:solidFill>
              <a:srgbClr val="002060"/>
            </a:solidFill>
          </a:ln>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buClrTx/>
              <a:buSzTx/>
              <a:buFontTx/>
            </a:pPr>
            <a:r>
              <a:rPr lang="zh-CN" altLang="en-US" sz="2400" b="1">
                <a:solidFill>
                  <a:srgbClr val="002060"/>
                </a:solidFill>
                <a:latin typeface="微软雅黑" panose="020b0503020204020204" pitchFamily="34" charset="-122"/>
                <a:ea typeface="微软雅黑" panose="020b0503020204020204" pitchFamily="34" charset="-122"/>
                <a:sym typeface="+mn-ea"/>
              </a:rPr>
              <a:t>物权</a:t>
            </a:r>
          </a:p>
          <a:p>
            <a:pPr lvl="0" algn="ctr">
              <a:lnSpc>
                <a:spcPct val="90000"/>
              </a:lnSpc>
              <a:buClrTx/>
              <a:buSzTx/>
              <a:buFontTx/>
            </a:pPr>
            <a:r>
              <a:rPr lang="zh-CN" altLang="en-US" sz="2400" b="1">
                <a:solidFill>
                  <a:srgbClr val="002060"/>
                </a:solidFill>
                <a:latin typeface="微软雅黑" panose="020b0503020204020204" pitchFamily="34" charset="-122"/>
                <a:ea typeface="微软雅黑" panose="020b0503020204020204" pitchFamily="34" charset="-122"/>
                <a:sym typeface="+mn-ea"/>
              </a:rPr>
              <a:t>基本原则</a:t>
            </a:r>
          </a:p>
        </p:txBody>
      </p:sp>
      <p:sp>
        <p:nvSpPr>
          <p:cNvPr id="32" name="左大括号 31" title=""/>
          <p:cNvSpPr/>
          <p:nvPr>
            <p:custDataLst>
              <p:tags r:id="rId16"/>
            </p:custDataLst>
          </p:nvPr>
        </p:nvSpPr>
        <p:spPr>
          <a:xfrm>
            <a:off x="3460955" y="905148"/>
            <a:ext cx="247650" cy="2548890"/>
          </a:xfrm>
          <a:prstGeom prst="leftBrace">
            <a:avLst/>
          </a:prstGeom>
          <a:ln w="38100">
            <a:solidFill>
              <a:srgbClr val="002060"/>
            </a:solidFill>
          </a:ln>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defRPr/>
            </a:pPr>
            <a:endParaRPr lang="zh-CN" altLang="en-US" sz="2400" b="1">
              <a:solidFill>
                <a:schemeClr val="tx1"/>
              </a:solidFill>
              <a:latin typeface="宋体" panose="02010600030101010101" pitchFamily="2" charset="-122"/>
              <a:ea typeface="宋体" panose="02010600030101010101" pitchFamily="2" charset="-122"/>
            </a:endParaRPr>
          </a:p>
        </p:txBody>
      </p:sp>
      <p:sp>
        <p:nvSpPr>
          <p:cNvPr id="33" name="左大括号 32" title=""/>
          <p:cNvSpPr/>
          <p:nvPr>
            <p:custDataLst>
              <p:tags r:id="rId17"/>
            </p:custDataLst>
          </p:nvPr>
        </p:nvSpPr>
        <p:spPr>
          <a:xfrm>
            <a:off x="5132867" y="718457"/>
            <a:ext cx="264552" cy="577057"/>
          </a:xfrm>
          <a:prstGeom prst="leftBrace">
            <a:avLst/>
          </a:prstGeom>
          <a:ln w="38100">
            <a:solidFill>
              <a:srgbClr val="0070C0"/>
            </a:solidFill>
          </a:ln>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defRPr/>
            </a:pPr>
            <a:endParaRPr lang="zh-CN" altLang="en-US" b="1">
              <a:solidFill>
                <a:schemeClr val="tx1"/>
              </a:solidFill>
              <a:latin typeface="宋体" panose="02010600030101010101" pitchFamily="2" charset="-122"/>
              <a:ea typeface="宋体" panose="02010600030101010101" pitchFamily="2" charset="-122"/>
            </a:endParaRPr>
          </a:p>
        </p:txBody>
      </p:sp>
      <p:sp>
        <p:nvSpPr>
          <p:cNvPr id="34" name="文本框 33" title=""/>
          <p:cNvSpPr txBox="1"/>
          <p:nvPr>
            <p:custDataLst>
              <p:tags r:id="rId18"/>
            </p:custDataLst>
          </p:nvPr>
        </p:nvSpPr>
        <p:spPr>
          <a:xfrm>
            <a:off x="2559657" y="1957129"/>
            <a:ext cx="894080" cy="521970"/>
          </a:xfrm>
          <a:prstGeom prst="rect">
            <a:avLst/>
          </a:prstGeom>
          <a:solidFill>
            <a:srgbClr val="FF0000"/>
          </a:solidFill>
          <a:ln>
            <a:solidFill>
              <a:srgbClr val="002060"/>
            </a:solidFill>
          </a:ln>
        </p:spPr>
        <p:txBody>
          <a:bodyPr wrap="square"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1">
                <a:solidFill>
                  <a:schemeClr val="bg1"/>
                </a:solidFill>
                <a:latin typeface="微软雅黑" panose="020b0503020204020204" pitchFamily="34" charset="-122"/>
                <a:ea typeface="微软雅黑" panose="020b0503020204020204" pitchFamily="34" charset="-122"/>
                <a:sym typeface="+mn-ea"/>
              </a:rPr>
              <a:t>物权</a:t>
            </a:r>
          </a:p>
        </p:txBody>
      </p:sp>
      <p:sp>
        <p:nvSpPr>
          <p:cNvPr id="35" name="文本框 34" title=""/>
          <p:cNvSpPr txBox="1"/>
          <p:nvPr>
            <p:custDataLst>
              <p:tags r:id="rId19"/>
            </p:custDataLst>
          </p:nvPr>
        </p:nvSpPr>
        <p:spPr>
          <a:xfrm>
            <a:off x="3732029" y="1653513"/>
            <a:ext cx="1860550" cy="739140"/>
          </a:xfrm>
          <a:prstGeom prst="rect">
            <a:avLst/>
          </a:prstGeom>
          <a:solidFill>
            <a:schemeClr val="accent2">
              <a:lumMod val="20000"/>
              <a:lumOff val="80000"/>
            </a:schemeClr>
          </a:solidFill>
          <a:ln>
            <a:solidFill>
              <a:srgbClr val="002060"/>
            </a:solidFill>
          </a:ln>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zh-CN" altLang="en-US" sz="2400" b="1">
                <a:solidFill>
                  <a:srgbClr val="002060"/>
                </a:solidFill>
                <a:latin typeface="微软雅黑" panose="020b0503020204020204" pitchFamily="34" charset="-122"/>
                <a:ea typeface="微软雅黑" panose="020b0503020204020204" pitchFamily="34" charset="-122"/>
                <a:sym typeface="+mn-ea"/>
              </a:rPr>
              <a:t>所有权</a:t>
            </a:r>
          </a:p>
          <a:p>
            <a:pPr lvl="0" algn="ctr">
              <a:lnSpc>
                <a:spcPct val="110000"/>
              </a:lnSpc>
              <a:buClrTx/>
              <a:buSzTx/>
              <a:buFontTx/>
            </a:pPr>
            <a:r>
              <a:rPr lang="zh-CN" altLang="en-US" sz="2400" b="1">
                <a:solidFill>
                  <a:srgbClr val="0070C0"/>
                </a:solidFill>
                <a:latin typeface="楷体" panose="02010609060101010101" charset="-122"/>
                <a:ea typeface="楷体" panose="02010609060101010101" charset="-122"/>
                <a:sym typeface="+mn-ea"/>
              </a:rPr>
              <a:t>（定分止争）</a:t>
            </a:r>
          </a:p>
        </p:txBody>
      </p:sp>
      <p:sp>
        <p:nvSpPr>
          <p:cNvPr id="36" name="文本框 35" title=""/>
          <p:cNvSpPr txBox="1"/>
          <p:nvPr>
            <p:custDataLst>
              <p:tags r:id="rId20"/>
            </p:custDataLst>
          </p:nvPr>
        </p:nvSpPr>
        <p:spPr>
          <a:xfrm>
            <a:off x="3783942" y="2960792"/>
            <a:ext cx="2019300" cy="755650"/>
          </a:xfrm>
          <a:prstGeom prst="rect">
            <a:avLst/>
          </a:prstGeom>
          <a:solidFill>
            <a:schemeClr val="accent2">
              <a:lumMod val="20000"/>
              <a:lumOff val="80000"/>
            </a:schemeClr>
          </a:solidFill>
          <a:ln>
            <a:solidFill>
              <a:srgbClr val="002060"/>
            </a:solidFill>
          </a:ln>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buClrTx/>
              <a:buSzTx/>
              <a:buFontTx/>
            </a:pPr>
            <a:r>
              <a:rPr lang="zh-CN" altLang="en-US" sz="2400" b="1">
                <a:solidFill>
                  <a:srgbClr val="002060"/>
                </a:solidFill>
                <a:latin typeface="微软雅黑" panose="020b0503020204020204" pitchFamily="34" charset="-122"/>
                <a:ea typeface="微软雅黑" panose="020b0503020204020204" pitchFamily="34" charset="-122"/>
                <a:sym typeface="+mn-ea"/>
              </a:rPr>
              <a:t>他物权</a:t>
            </a:r>
          </a:p>
          <a:p>
            <a:pPr lvl="0" algn="ctr">
              <a:lnSpc>
                <a:spcPct val="90000"/>
              </a:lnSpc>
              <a:buClrTx/>
              <a:buSzTx/>
              <a:buFontTx/>
            </a:pPr>
            <a:r>
              <a:rPr lang="zh-CN" altLang="en-US" sz="2400" b="1">
                <a:solidFill>
                  <a:srgbClr val="0070C0"/>
                </a:solidFill>
                <a:latin typeface="楷体" panose="02010609060101010101" charset="-122"/>
                <a:ea typeface="楷体" panose="02010609060101010101" charset="-122"/>
                <a:sym typeface="+mn-ea"/>
              </a:rPr>
              <a:t>（物尽其用）</a:t>
            </a:r>
            <a:endParaRPr lang="zh-CN" altLang="en-US" sz="2400" b="1">
              <a:solidFill>
                <a:srgbClr val="002060"/>
              </a:solidFill>
              <a:latin typeface="微软雅黑" panose="020b0503020204020204" pitchFamily="34" charset="-122"/>
              <a:ea typeface="微软雅黑" panose="020b0503020204020204" pitchFamily="34" charset="-122"/>
              <a:sym typeface="+mn-ea"/>
            </a:endParaRPr>
          </a:p>
        </p:txBody>
      </p:sp>
      <p:sp>
        <p:nvSpPr>
          <p:cNvPr id="37" name="Rectangle 8" title=""/>
          <p:cNvSpPr/>
          <p:nvPr>
            <p:custDataLst>
              <p:tags r:id="rId21"/>
            </p:custDataLst>
          </p:nvPr>
        </p:nvSpPr>
        <p:spPr>
          <a:xfrm>
            <a:off x="5397419" y="492369"/>
            <a:ext cx="2953385" cy="923290"/>
          </a:xfrm>
          <a:prstGeom prst="rect">
            <a:avLst/>
          </a:prstGeom>
          <a:noFill/>
          <a:ln w="9525" cap="flat" cmpd="sng">
            <a:no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0"/>
              </a:spcBef>
              <a:spcAft>
                <a:spcPct val="0"/>
              </a:spcAft>
              <a:buFont typeface="Wingdings 2" panose="05020102010507070707" pitchFamily="18" charset="2"/>
            </a:pPr>
            <a:r>
              <a:rPr lang="zh-CN" altLang="zh-CN" sz="2400" b="1">
                <a:latin typeface="黑体" panose="02010609060101010101" pitchFamily="49" charset="-122"/>
                <a:ea typeface="黑体" panose="02010609060101010101" pitchFamily="49" charset="-122"/>
              </a:rPr>
              <a:t>物权法定原则</a:t>
            </a:r>
          </a:p>
          <a:p>
            <a:pPr algn="l">
              <a:spcBef>
                <a:spcPts val="20"/>
              </a:spcBef>
              <a:spcAft>
                <a:spcPct val="0"/>
              </a:spcAft>
              <a:buFont typeface="Wingdings 2" panose="05020102010507070707" pitchFamily="18" charset="2"/>
            </a:pPr>
            <a:r>
              <a:rPr lang="zh-CN" altLang="zh-CN" sz="2400" b="1">
                <a:latin typeface="黑体" panose="02010609060101010101" pitchFamily="49" charset="-122"/>
                <a:ea typeface="黑体" panose="02010609060101010101" pitchFamily="49" charset="-122"/>
              </a:rPr>
              <a:t>物权平等保护原则</a:t>
            </a:r>
          </a:p>
        </p:txBody>
      </p:sp>
      <p:sp>
        <p:nvSpPr>
          <p:cNvPr id="38" name="矩形 37" title=""/>
          <p:cNvSpPr>
            <a:spLocks noChangeArrowheads="1"/>
          </p:cNvSpPr>
          <p:nvPr>
            <p:custDataLst>
              <p:tags r:id="rId22"/>
            </p:custDataLst>
          </p:nvPr>
        </p:nvSpPr>
        <p:spPr bwMode="auto">
          <a:xfrm>
            <a:off x="5869831" y="1376913"/>
            <a:ext cx="3855720" cy="1420495"/>
          </a:xfrm>
          <a:prstGeom prst="rect">
            <a:avLst/>
          </a:prstGeom>
          <a:noFill/>
          <a:ln w="9525" cap="flat" cmpd="sng">
            <a:noFill/>
            <a:prstDash val="solid"/>
            <a:miter/>
            <a:headEnd type="none" w="med" len="med"/>
            <a:tailEnd type="none" w="med" len="med"/>
          </a:ln>
        </p:spPr>
        <p:txBody>
          <a:bodyPr wrap="none" anchor="ctr" anchorCtr="0">
            <a:no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lvl="0" algn="l">
              <a:spcBef>
                <a:spcPts val="20"/>
              </a:spcBef>
              <a:buClrTx/>
              <a:buSzTx/>
              <a:buFont typeface="Wingdings 2" panose="05020102010507070707" pitchFamily="18" charset="2"/>
            </a:pPr>
            <a:r>
              <a:rPr lang="zh-CN" altLang="zh-CN" sz="2400" b="1">
                <a:latin typeface="黑体" panose="02010609060101010101" pitchFamily="49" charset="-122"/>
                <a:ea typeface="黑体" panose="02010609060101010101" pitchFamily="49" charset="-122"/>
                <a:sym typeface="+mn-ea"/>
              </a:rPr>
              <a:t>含义、类型</a:t>
            </a:r>
          </a:p>
          <a:p>
            <a:pPr lvl="0" algn="l">
              <a:spcBef>
                <a:spcPts val="20"/>
              </a:spcBef>
              <a:buClrTx/>
              <a:buSzTx/>
              <a:buFont typeface="Wingdings 2" panose="05020102010507070707" pitchFamily="18" charset="2"/>
            </a:pPr>
            <a:r>
              <a:rPr lang="zh-CN" altLang="zh-CN" sz="2400" b="1">
                <a:latin typeface="黑体" panose="02010609060101010101" pitchFamily="49" charset="-122"/>
                <a:ea typeface="黑体" panose="02010609060101010101" pitchFamily="49" charset="-122"/>
                <a:sym typeface="+mn-ea"/>
              </a:rPr>
              <a:t>取得方式（动产、不动产）</a:t>
            </a:r>
          </a:p>
          <a:p>
            <a:pPr lvl="0" algn="l">
              <a:spcBef>
                <a:spcPts val="20"/>
              </a:spcBef>
              <a:buClrTx/>
              <a:buSzTx/>
              <a:buFont typeface="Wingdings 2" panose="05020102010507070707" pitchFamily="18" charset="2"/>
            </a:pPr>
            <a:r>
              <a:rPr lang="zh-CN" altLang="zh-CN" sz="2400" b="1">
                <a:latin typeface="黑体" panose="02010609060101010101" pitchFamily="49" charset="-122"/>
                <a:ea typeface="黑体" panose="02010609060101010101" pitchFamily="49" charset="-122"/>
                <a:sym typeface="+mn-ea"/>
              </a:rPr>
              <a:t>共有财产</a:t>
            </a:r>
          </a:p>
        </p:txBody>
      </p:sp>
      <p:sp>
        <p:nvSpPr>
          <p:cNvPr id="41" name="矩形 40" title=""/>
          <p:cNvSpPr>
            <a:spLocks noChangeArrowheads="1"/>
          </p:cNvSpPr>
          <p:nvPr>
            <p:custDataLst>
              <p:tags r:id="rId23"/>
            </p:custDataLst>
          </p:nvPr>
        </p:nvSpPr>
        <p:spPr bwMode="auto">
          <a:xfrm>
            <a:off x="8045832" y="2512968"/>
            <a:ext cx="2675255" cy="975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just">
              <a:lnSpc>
                <a:spcPct val="80000"/>
              </a:lnSpc>
            </a:pPr>
            <a:r>
              <a:rPr lang="zh-CN" altLang="en-US" sz="2400" b="1">
                <a:latin typeface="宋体" panose="02010600030101010101" pitchFamily="2" charset="-122"/>
                <a:cs typeface="宋体" panose="02010600030101010101" pitchFamily="2" charset="-122"/>
              </a:rPr>
              <a:t>土地承包经营权</a:t>
            </a:r>
          </a:p>
          <a:p>
            <a:pPr algn="just">
              <a:lnSpc>
                <a:spcPct val="80000"/>
              </a:lnSpc>
            </a:pPr>
            <a:r>
              <a:rPr lang="zh-CN" altLang="en-US" sz="2400" b="1">
                <a:latin typeface="宋体" panose="02010600030101010101" pitchFamily="2" charset="-122"/>
                <a:cs typeface="宋体" panose="02010600030101010101" pitchFamily="2" charset="-122"/>
              </a:rPr>
              <a:t>宅基地使用权</a:t>
            </a:r>
          </a:p>
          <a:p>
            <a:pPr algn="just">
              <a:lnSpc>
                <a:spcPct val="80000"/>
              </a:lnSpc>
            </a:pPr>
            <a:r>
              <a:rPr lang="zh-CN" altLang="en-US" sz="2400" b="1">
                <a:latin typeface="宋体" panose="02010600030101010101" pitchFamily="2" charset="-122"/>
                <a:cs typeface="宋体" panose="02010600030101010101" pitchFamily="2" charset="-122"/>
              </a:rPr>
              <a:t>建筑用地使用权</a:t>
            </a:r>
          </a:p>
        </p:txBody>
      </p:sp>
      <p:sp>
        <p:nvSpPr>
          <p:cNvPr id="53" name="矩形 52" title=""/>
          <p:cNvSpPr>
            <a:spLocks noChangeArrowheads="1"/>
          </p:cNvSpPr>
          <p:nvPr>
            <p:custDataLst>
              <p:tags r:id="rId24"/>
            </p:custDataLst>
          </p:nvPr>
        </p:nvSpPr>
        <p:spPr bwMode="auto">
          <a:xfrm>
            <a:off x="8063594" y="3491591"/>
            <a:ext cx="1533525" cy="681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just">
              <a:lnSpc>
                <a:spcPct val="80000"/>
              </a:lnSpc>
              <a:buClrTx/>
              <a:buSzTx/>
              <a:buNone/>
            </a:pPr>
            <a:r>
              <a:rPr lang="zh-CN" altLang="en-US" sz="2400" b="1">
                <a:latin typeface="宋体" panose="02010600030101010101" pitchFamily="2" charset="-122"/>
                <a:cs typeface="宋体" panose="02010600030101010101" pitchFamily="2" charset="-122"/>
              </a:rPr>
              <a:t>抵押权</a:t>
            </a:r>
          </a:p>
          <a:p>
            <a:pPr algn="just">
              <a:lnSpc>
                <a:spcPct val="80000"/>
              </a:lnSpc>
              <a:buClrTx/>
              <a:buSzTx/>
              <a:buNone/>
            </a:pPr>
            <a:r>
              <a:rPr lang="zh-CN" altLang="en-US" sz="2400" b="1">
                <a:latin typeface="宋体" panose="02010600030101010101" pitchFamily="2" charset="-122"/>
                <a:cs typeface="宋体" panose="02010600030101010101" pitchFamily="2" charset="-122"/>
              </a:rPr>
              <a:t>质押权</a:t>
            </a:r>
          </a:p>
        </p:txBody>
      </p:sp>
      <p:sp>
        <p:nvSpPr>
          <p:cNvPr id="85" name="左大括号 84" title=""/>
          <p:cNvSpPr/>
          <p:nvPr>
            <p:custDataLst>
              <p:tags r:id="rId25"/>
            </p:custDataLst>
          </p:nvPr>
        </p:nvSpPr>
        <p:spPr>
          <a:xfrm>
            <a:off x="5816347" y="2940958"/>
            <a:ext cx="232410" cy="833755"/>
          </a:xfrm>
          <a:prstGeom prst="leftBrace">
            <a:avLst>
              <a:gd name="adj1" fmla="val 8333"/>
              <a:gd name="adj2" fmla="val 50038"/>
            </a:avLst>
          </a:prstGeom>
          <a:ln w="38100">
            <a:solidFill>
              <a:srgbClr val="0070C0"/>
            </a:solidFill>
          </a:ln>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defRPr/>
            </a:pPr>
            <a:endParaRPr lang="zh-CN" altLang="en-US" b="1">
              <a:latin typeface="宋体" panose="02010600030101010101" pitchFamily="2" charset="-122"/>
              <a:ea typeface="宋体" panose="02010600030101010101" pitchFamily="2" charset="-122"/>
            </a:endParaRPr>
          </a:p>
        </p:txBody>
      </p:sp>
      <p:sp>
        <p:nvSpPr>
          <p:cNvPr id="86" name="左大括号 85" title=""/>
          <p:cNvSpPr/>
          <p:nvPr>
            <p:custDataLst>
              <p:tags r:id="rId26"/>
            </p:custDataLst>
          </p:nvPr>
        </p:nvSpPr>
        <p:spPr>
          <a:xfrm>
            <a:off x="5727834" y="1606523"/>
            <a:ext cx="130810" cy="883920"/>
          </a:xfrm>
          <a:prstGeom prst="leftBrace">
            <a:avLst>
              <a:gd name="adj1" fmla="val 8333"/>
              <a:gd name="adj2" fmla="val 50004"/>
            </a:avLst>
          </a:prstGeom>
          <a:ln w="38100">
            <a:solidFill>
              <a:srgbClr val="0070C0"/>
            </a:solidFill>
          </a:ln>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defRPr/>
            </a:pPr>
            <a:endParaRPr lang="zh-CN" altLang="en-US" b="1">
              <a:latin typeface="宋体" panose="02010600030101010101" pitchFamily="2" charset="-122"/>
              <a:ea typeface="宋体" panose="02010600030101010101" pitchFamily="2" charset="-122"/>
            </a:endParaRPr>
          </a:p>
        </p:txBody>
      </p:sp>
      <p:sp>
        <p:nvSpPr>
          <p:cNvPr id="96" name="文本框 95" title=""/>
          <p:cNvSpPr txBox="1"/>
          <p:nvPr>
            <p:custDataLst>
              <p:tags r:id="rId27"/>
            </p:custDataLst>
          </p:nvPr>
        </p:nvSpPr>
        <p:spPr>
          <a:xfrm>
            <a:off x="6053202" y="2756808"/>
            <a:ext cx="1750695" cy="588645"/>
          </a:xfrm>
          <a:prstGeom prst="rect">
            <a:avLst/>
          </a:prstGeom>
          <a:noFill/>
          <a:ln>
            <a:solidFill>
              <a:srgbClr val="0070C0"/>
            </a:solidFill>
          </a:ln>
        </p:spPr>
        <p:txBody>
          <a:bodyPr wrap="square"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80000"/>
              </a:lnSpc>
              <a:buClrTx/>
              <a:buSzTx/>
              <a:buFontTx/>
            </a:pPr>
            <a:r>
              <a:rPr lang="zh-CN" altLang="en-US" sz="2400" b="1">
                <a:latin typeface="黑体" panose="02010609060101010101" pitchFamily="49" charset="-122"/>
                <a:ea typeface="黑体" panose="02010609060101010101" pitchFamily="49" charset="-122"/>
                <a:cs typeface="阿里巴巴普惠体 R" panose="00020600040101010101" pitchFamily="18" charset="-122"/>
                <a:sym typeface="+mn-ea"/>
              </a:rPr>
              <a:t>用益物权</a:t>
            </a:r>
          </a:p>
          <a:p>
            <a:pPr lvl="0" algn="ctr">
              <a:lnSpc>
                <a:spcPct val="80000"/>
              </a:lnSpc>
              <a:buClrTx/>
              <a:buSzTx/>
              <a:buFontTx/>
            </a:pPr>
            <a:r>
              <a:rPr lang="zh-CN" altLang="en-US" sz="2400" b="1">
                <a:latin typeface="黑体" panose="02010609060101010101" pitchFamily="49" charset="-122"/>
                <a:ea typeface="黑体" panose="02010609060101010101" pitchFamily="49" charset="-122"/>
                <a:cs typeface="阿里巴巴普惠体 R" panose="00020600040101010101" pitchFamily="18" charset="-122"/>
                <a:sym typeface="+mn-ea"/>
              </a:rPr>
              <a:t>（使用价值）</a:t>
            </a:r>
          </a:p>
        </p:txBody>
      </p:sp>
      <p:sp>
        <p:nvSpPr>
          <p:cNvPr id="98" name="文本框 97" title=""/>
          <p:cNvSpPr txBox="1"/>
          <p:nvPr>
            <p:custDataLst>
              <p:tags r:id="rId28"/>
            </p:custDataLst>
          </p:nvPr>
        </p:nvSpPr>
        <p:spPr>
          <a:xfrm>
            <a:off x="6051932" y="3514451"/>
            <a:ext cx="1753870" cy="624205"/>
          </a:xfrm>
          <a:prstGeom prst="rect">
            <a:avLst/>
          </a:prstGeom>
          <a:noFill/>
          <a:ln>
            <a:solidFill>
              <a:srgbClr val="0070C0"/>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zh-CN" altLang="en-US" sz="2400" b="1">
                <a:latin typeface="黑体" panose="02010609060101010101" pitchFamily="49" charset="-122"/>
                <a:ea typeface="黑体" panose="02010609060101010101" pitchFamily="49" charset="-122"/>
                <a:cs typeface="阿里巴巴普惠体 R" panose="00020600040101010101" pitchFamily="18" charset="-122"/>
                <a:sym typeface="+mn-ea"/>
              </a:rPr>
              <a:t>担保物权</a:t>
            </a:r>
          </a:p>
          <a:p>
            <a:pPr algn="ctr">
              <a:lnSpc>
                <a:spcPct val="80000"/>
              </a:lnSpc>
            </a:pPr>
            <a:r>
              <a:rPr lang="zh-CN" altLang="en-US" sz="2400" b="1">
                <a:latin typeface="楷体" panose="02010609060101010101" charset="-122"/>
                <a:ea typeface="楷体" panose="02010609060101010101" charset="-122"/>
                <a:sym typeface="+mn-ea"/>
              </a:rPr>
              <a:t>（交换价值）</a:t>
            </a:r>
          </a:p>
        </p:txBody>
      </p:sp>
      <p:sp>
        <p:nvSpPr>
          <p:cNvPr id="100" name="左大括号 99" title=""/>
          <p:cNvSpPr/>
          <p:nvPr>
            <p:custDataLst>
              <p:tags r:id="rId29"/>
            </p:custDataLst>
          </p:nvPr>
        </p:nvSpPr>
        <p:spPr>
          <a:xfrm>
            <a:off x="7898107" y="2648223"/>
            <a:ext cx="204875" cy="697865"/>
          </a:xfrm>
          <a:prstGeom prst="leftBrace">
            <a:avLst/>
          </a:prstGeom>
          <a:ln w="38100">
            <a:solidFill>
              <a:srgbClr val="0070C0"/>
            </a:solidFill>
          </a:ln>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defRPr/>
            </a:pPr>
            <a:endParaRPr lang="zh-CN" altLang="en-US" b="1">
              <a:latin typeface="宋体" panose="02010600030101010101" pitchFamily="2" charset="-122"/>
              <a:ea typeface="宋体" panose="02010600030101010101" pitchFamily="2" charset="-122"/>
            </a:endParaRPr>
          </a:p>
        </p:txBody>
      </p:sp>
      <p:sp>
        <p:nvSpPr>
          <p:cNvPr id="102" name="左大括号 101" title=""/>
          <p:cNvSpPr/>
          <p:nvPr>
            <p:custDataLst>
              <p:tags r:id="rId30"/>
            </p:custDataLst>
          </p:nvPr>
        </p:nvSpPr>
        <p:spPr>
          <a:xfrm>
            <a:off x="7818079" y="3535406"/>
            <a:ext cx="204875" cy="532765"/>
          </a:xfrm>
          <a:prstGeom prst="leftBrace">
            <a:avLst/>
          </a:prstGeom>
          <a:ln w="38100">
            <a:solidFill>
              <a:srgbClr val="0070C0"/>
            </a:solidFill>
          </a:ln>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defRPr/>
            </a:pPr>
            <a:endParaRPr lang="zh-CN" altLang="en-US" b="1">
              <a:latin typeface="宋体" panose="02010600030101010101" pitchFamily="2" charset="-122"/>
              <a:ea typeface="宋体" panose="02010600030101010101" pitchFamily="2" charset="-122"/>
            </a:endParaRPr>
          </a:p>
        </p:txBody>
      </p:sp>
      <p:sp>
        <p:nvSpPr>
          <p:cNvPr id="115" name="文本框 114" title=""/>
          <p:cNvSpPr txBox="1"/>
          <p:nvPr>
            <p:custDataLst>
              <p:tags r:id="rId31"/>
            </p:custDataLst>
          </p:nvPr>
        </p:nvSpPr>
        <p:spPr>
          <a:xfrm>
            <a:off x="5990037" y="4243343"/>
            <a:ext cx="3303270" cy="75819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90000"/>
              </a:lnSpc>
              <a:spcBef>
                <a:spcPts val="20"/>
              </a:spcBef>
              <a:buClrTx/>
              <a:buSzTx/>
              <a:buNone/>
            </a:pPr>
            <a:r>
              <a:rPr kumimoji="0" lang="zh-CN" altLang="zh-CN" sz="2400" b="1" u="none" strike="noStrike" kern="1200" cap="none" spc="0" normalizeH="0" baseline="0">
                <a:latin typeface="黑体" panose="02010609060101010101" pitchFamily="49" charset="-122"/>
                <a:ea typeface="黑体" panose="02010609060101010101" pitchFamily="49" charset="-122"/>
              </a:rPr>
              <a:t>著作人身权</a:t>
            </a:r>
            <a:r>
              <a:rPr kumimoji="0" lang="zh-CN" altLang="en-US" sz="2400" b="1" u="none" strike="noStrike" kern="1200" cap="none" spc="0" normalizeH="0" baseline="0">
                <a:latin typeface="楷体" panose="02010609060101010101" charset="-122"/>
                <a:ea typeface="楷体" panose="02010609060101010101" charset="-122"/>
              </a:rPr>
              <a:t>（不可转让）</a:t>
            </a:r>
          </a:p>
          <a:p>
            <a:pPr algn="l">
              <a:lnSpc>
                <a:spcPct val="90000"/>
              </a:lnSpc>
              <a:spcBef>
                <a:spcPts val="20"/>
              </a:spcBef>
              <a:buClrTx/>
              <a:buSzTx/>
              <a:buFontTx/>
              <a:buNone/>
            </a:pPr>
            <a:r>
              <a:rPr lang="zh-CN" altLang="zh-CN" sz="2400" b="1">
                <a:latin typeface="黑体" panose="02010609060101010101" pitchFamily="49" charset="-122"/>
                <a:ea typeface="黑体" panose="02010609060101010101" pitchFamily="49" charset="-122"/>
              </a:rPr>
              <a:t>著作财产权</a:t>
            </a:r>
            <a:r>
              <a:rPr lang="zh-CN" altLang="en-US" sz="2400" b="1">
                <a:latin typeface="楷体" panose="02010609060101010101" charset="-122"/>
                <a:ea typeface="楷体" panose="02010609060101010101" charset="-122"/>
              </a:rPr>
              <a:t>（可转让）</a:t>
            </a:r>
          </a:p>
        </p:txBody>
      </p:sp>
      <p:sp>
        <p:nvSpPr>
          <p:cNvPr id="104" name="左大括号 103" title=""/>
          <p:cNvSpPr/>
          <p:nvPr>
            <p:custDataLst>
              <p:tags r:id="rId32"/>
            </p:custDataLst>
          </p:nvPr>
        </p:nvSpPr>
        <p:spPr>
          <a:xfrm>
            <a:off x="5743657" y="4370978"/>
            <a:ext cx="217805" cy="538480"/>
          </a:xfrm>
          <a:prstGeom prst="leftBrace">
            <a:avLst>
              <a:gd name="adj1" fmla="val 8333"/>
              <a:gd name="adj2" fmla="val 50038"/>
            </a:avLst>
          </a:prstGeom>
          <a:ln w="38100">
            <a:solidFill>
              <a:srgbClr val="0070C0"/>
            </a:solidFill>
          </a:ln>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defRPr/>
            </a:pPr>
            <a:endParaRPr lang="zh-CN" altLang="en-US" b="1">
              <a:latin typeface="宋体" panose="02010600030101010101" pitchFamily="2" charset="-122"/>
              <a:ea typeface="宋体" panose="02010600030101010101" pitchFamily="2" charset="-122"/>
            </a:endParaRPr>
          </a:p>
        </p:txBody>
      </p:sp>
      <p:sp>
        <p:nvSpPr>
          <p:cNvPr id="106" name="文本框 105" title=""/>
          <p:cNvSpPr txBox="1"/>
          <p:nvPr>
            <p:custDataLst>
              <p:tags r:id="rId33"/>
            </p:custDataLst>
          </p:nvPr>
        </p:nvSpPr>
        <p:spPr>
          <a:xfrm>
            <a:off x="5990037" y="4951368"/>
            <a:ext cx="3533775" cy="9810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spcBef>
                <a:spcPts val="20"/>
              </a:spcBef>
              <a:buClrTx/>
              <a:buSzTx/>
              <a:buFontTx/>
              <a:buNone/>
            </a:pPr>
            <a:r>
              <a:rPr kumimoji="0" lang="zh-CN" altLang="zh-CN" sz="2400" b="1" u="none" strike="noStrike" kern="1200" cap="none" spc="0" normalizeH="0" baseline="0">
                <a:latin typeface="黑体" panose="02010609060101010101" pitchFamily="49" charset="-122"/>
                <a:ea typeface="黑体" panose="02010609060101010101" pitchFamily="49" charset="-122"/>
              </a:rPr>
              <a:t>发明专利</a:t>
            </a:r>
            <a:r>
              <a:rPr kumimoji="0" lang="zh-CN" altLang="en-US" sz="2400" b="1" u="none" strike="noStrike" kern="1200" cap="none" spc="0" normalizeH="0" baseline="0">
                <a:latin typeface="楷体" panose="02010609060101010101" charset="-122"/>
                <a:ea typeface="楷体" panose="02010609060101010101" charset="-122"/>
              </a:rPr>
              <a:t>（20年）</a:t>
            </a:r>
          </a:p>
          <a:p>
            <a:pPr algn="l">
              <a:lnSpc>
                <a:spcPct val="80000"/>
              </a:lnSpc>
              <a:spcBef>
                <a:spcPts val="20"/>
              </a:spcBef>
              <a:buClrTx/>
              <a:buSzTx/>
              <a:buFontTx/>
              <a:buNone/>
            </a:pPr>
            <a:r>
              <a:rPr lang="zh-CN" altLang="zh-CN" sz="2400" b="1">
                <a:latin typeface="黑体" panose="02010609060101010101" pitchFamily="49" charset="-122"/>
                <a:ea typeface="黑体" panose="02010609060101010101" pitchFamily="49" charset="-122"/>
              </a:rPr>
              <a:t>实用新型专利</a:t>
            </a:r>
            <a:r>
              <a:rPr lang="zh-CN" altLang="en-US" sz="2400" b="1">
                <a:latin typeface="楷体" panose="02010609060101010101" charset="-122"/>
                <a:ea typeface="楷体" panose="02010609060101010101" charset="-122"/>
              </a:rPr>
              <a:t>（10年）</a:t>
            </a:r>
          </a:p>
          <a:p>
            <a:pPr algn="l">
              <a:lnSpc>
                <a:spcPct val="80000"/>
              </a:lnSpc>
              <a:spcBef>
                <a:spcPts val="20"/>
              </a:spcBef>
              <a:buClrTx/>
              <a:buSzTx/>
              <a:buFontTx/>
              <a:buNone/>
            </a:pPr>
            <a:r>
              <a:rPr lang="zh-CN" altLang="zh-CN" sz="2400" b="1">
                <a:latin typeface="黑体" panose="02010609060101010101" pitchFamily="49" charset="-122"/>
                <a:ea typeface="黑体" panose="02010609060101010101" pitchFamily="49" charset="-122"/>
              </a:rPr>
              <a:t>外观设计专利</a:t>
            </a:r>
            <a:r>
              <a:rPr lang="zh-CN" altLang="en-US" sz="2400" b="1">
                <a:latin typeface="楷体" panose="02010609060101010101" charset="-122"/>
                <a:ea typeface="楷体" panose="02010609060101010101" charset="-122"/>
              </a:rPr>
              <a:t>（15年）</a:t>
            </a:r>
          </a:p>
        </p:txBody>
      </p:sp>
      <p:sp>
        <p:nvSpPr>
          <p:cNvPr id="108" name="左大括号 107" title=""/>
          <p:cNvSpPr/>
          <p:nvPr>
            <p:custDataLst>
              <p:tags r:id="rId34"/>
            </p:custDataLst>
          </p:nvPr>
        </p:nvSpPr>
        <p:spPr>
          <a:xfrm>
            <a:off x="5770450" y="5111388"/>
            <a:ext cx="191012" cy="653415"/>
          </a:xfrm>
          <a:prstGeom prst="leftBrace">
            <a:avLst>
              <a:gd name="adj1" fmla="val 8333"/>
              <a:gd name="adj2" fmla="val 50038"/>
            </a:avLst>
          </a:prstGeom>
          <a:ln w="38100">
            <a:solidFill>
              <a:srgbClr val="0070C0"/>
            </a:solidFill>
          </a:ln>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defRPr/>
            </a:pPr>
            <a:endParaRPr lang="zh-CN" altLang="en-US" b="1">
              <a:latin typeface="宋体" panose="02010600030101010101" pitchFamily="2" charset="-122"/>
              <a:ea typeface="宋体" panose="02010600030101010101" pitchFamily="2" charset="-122"/>
            </a:endParaRPr>
          </a:p>
        </p:txBody>
      </p:sp>
      <p:sp>
        <p:nvSpPr>
          <p:cNvPr id="110" name="文本框 109" title=""/>
          <p:cNvSpPr txBox="1"/>
          <p:nvPr>
            <p:custDataLst>
              <p:tags r:id="rId35"/>
            </p:custDataLst>
          </p:nvPr>
        </p:nvSpPr>
        <p:spPr>
          <a:xfrm>
            <a:off x="5961462" y="5898788"/>
            <a:ext cx="5678170" cy="829945"/>
          </a:xfrm>
          <a:prstGeom prst="rect">
            <a:avLst/>
          </a:prstGeom>
          <a:solidFill>
            <a:schemeClr val="bg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0" lang="zh-CN" altLang="zh-CN" sz="2400" b="1" u="none" strike="noStrike" kern="1200" cap="none" spc="0" normalizeH="0" baseline="0">
                <a:latin typeface="黑体" panose="02010609060101010101" pitchFamily="49" charset="-122"/>
                <a:ea typeface="黑体" panose="02010609060101010101" pitchFamily="49" charset="-122"/>
              </a:rPr>
              <a:t>商标及要求</a:t>
            </a:r>
          </a:p>
          <a:p>
            <a:r>
              <a:rPr kumimoji="0" lang="zh-CN" altLang="zh-CN" sz="2400" b="1" u="none" strike="noStrike" kern="1200" cap="none" spc="0" normalizeH="0" baseline="0">
                <a:latin typeface="黑体" panose="02010609060101010101" pitchFamily="49" charset="-122"/>
                <a:ea typeface="黑体" panose="02010609060101010101" pitchFamily="49" charset="-122"/>
              </a:rPr>
              <a:t>注册商标及要求</a:t>
            </a:r>
            <a:r>
              <a:rPr kumimoji="0" lang="zh-CN" altLang="en-US" sz="2000" b="1" u="none" strike="noStrike" kern="1200" cap="none" spc="0" normalizeH="0" baseline="0">
                <a:latin typeface="楷体" panose="02010609060101010101" charset="-122"/>
                <a:ea typeface="楷体" panose="02010609060101010101" charset="-122"/>
              </a:rPr>
              <a:t>（10年，续展次数不受限制）</a:t>
            </a:r>
          </a:p>
        </p:txBody>
      </p:sp>
      <p:sp>
        <p:nvSpPr>
          <p:cNvPr id="112" name="左大括号 111" title=""/>
          <p:cNvSpPr/>
          <p:nvPr>
            <p:custDataLst>
              <p:tags r:id="rId36"/>
            </p:custDataLst>
          </p:nvPr>
        </p:nvSpPr>
        <p:spPr>
          <a:xfrm>
            <a:off x="5816347" y="5999753"/>
            <a:ext cx="191012" cy="582295"/>
          </a:xfrm>
          <a:prstGeom prst="leftBrace">
            <a:avLst>
              <a:gd name="adj1" fmla="val 8333"/>
              <a:gd name="adj2" fmla="val 50038"/>
            </a:avLst>
          </a:prstGeom>
          <a:ln w="38100">
            <a:solidFill>
              <a:srgbClr val="0070C0"/>
            </a:solidFill>
          </a:ln>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defRPr/>
            </a:pPr>
            <a:endParaRPr lang="zh-CN" altLang="en-US" b="1">
              <a:latin typeface="宋体" panose="02010600030101010101" pitchFamily="2" charset="-122"/>
              <a:ea typeface="宋体" panose="02010600030101010101" pitchFamily="2" charset="-122"/>
            </a:endParaRPr>
          </a:p>
        </p:txBody>
      </p:sp>
      <p:pic>
        <p:nvPicPr>
          <p:cNvPr id="2" name="Picture 2"/>
          <p:cNvPicPr>
            <a:picLocks noChangeAspect="1"/>
          </p:cNvPicPr>
          <p:nvPr>
            <p:custDataLst>
              <p:tags r:id="rId38"/>
            </p:custDataLst>
          </p:nvPr>
        </p:nvPicPr>
        <p:blipFill>
          <a:blip r:embed="rId37"/>
          <a:stretch>
            <a:fillRect/>
          </a:stretch>
        </p:blipFill>
        <p:spPr>
          <a:xfrm flipH="1">
            <a:off x="11201400" y="11595100"/>
            <a:ext cx="0" cy="0"/>
          </a:xfrm>
          <a:prstGeom prst="rect">
            <a:avLst/>
          </a:prstGeom>
          <a:ln>
            <a:noFill/>
          </a:ln>
        </p:spPr>
      </p:pic>
    </p:spTree>
    <p:custDataLst>
      <p:tags r:id="rId39"/>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barn(inVertical)">
                                      <p:cBhvr>
                                        <p:cTn id="7" dur="50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a:xfrm>
            <a:off x="830579" y="662305"/>
            <a:ext cx="7926146" cy="606425"/>
          </a:xfrm>
        </p:spPr>
        <p:txBody>
          <a:bodyPr>
            <a:normAutofit/>
          </a:bodyPr>
          <a:lstStyle/>
          <a:p>
            <a:r>
              <a:rPr lang="zh-CN" altLang="en-US" sz="3200">
                <a:solidFill>
                  <a:srgbClr val="FF0000"/>
                </a:solidFill>
              </a:rPr>
              <a:t>一、</a:t>
            </a:r>
            <a:r>
              <a:rPr lang="zh-CN" altLang="en-US" sz="3200">
                <a:solidFill>
                  <a:srgbClr val="FF0000"/>
                </a:solidFill>
                <a:latin typeface="微软雅黑" panose="020b0503020204020204" pitchFamily="34" charset="-122"/>
                <a:sym typeface="宋体" panose="02010600030101010101" pitchFamily="2" charset="-122"/>
              </a:rPr>
              <a:t>保障各类物权</a:t>
            </a:r>
            <a:endParaRPr sz="3200">
              <a:solidFill>
                <a:srgbClr val="FF0000"/>
              </a:solidFill>
              <a:latin typeface="微软雅黑" panose="020b0503020204020204" pitchFamily="34" charset="-122"/>
              <a:sym typeface="宋体" panose="02010600030101010101" pitchFamily="2" charset="-122"/>
            </a:endParaRPr>
          </a:p>
        </p:txBody>
      </p:sp>
      <p:sp>
        <p:nvSpPr>
          <p:cNvPr id="3" name="文本框 58370" title=""/>
          <p:cNvSpPr txBox="1">
            <a:spLocks noChangeArrowheads="1"/>
          </p:cNvSpPr>
          <p:nvPr>
            <p:custDataLst>
              <p:tags r:id="rId4"/>
            </p:custDataLst>
          </p:nvPr>
        </p:nvSpPr>
        <p:spPr bwMode="auto">
          <a:xfrm>
            <a:off x="641350" y="1405890"/>
            <a:ext cx="6160666"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1pPr>
            <a:lvl2pPr marL="4572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2pPr>
            <a:lvl3pPr marL="9144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3pPr>
            <a:lvl4pPr marL="13716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4pPr>
            <a:lvl5pPr marL="18288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zh-CN" altLang="en-US" sz="2800" b="1">
                <a:latin typeface="黑体" panose="02010609060101010101" pitchFamily="49" charset="-122"/>
                <a:ea typeface="黑体" panose="02010609060101010101" pitchFamily="49" charset="-122"/>
              </a:rPr>
              <a:t> （一）定分止</a:t>
            </a:r>
            <a:r>
              <a:rPr lang="zh-CN" altLang="en-US" sz="2800" b="1">
                <a:latin typeface="黑体" panose="02010609060101010101" pitchFamily="49" charset="-122"/>
                <a:ea typeface="黑体" panose="02010609060101010101" pitchFamily="49" charset="-122"/>
                <a:sym typeface="+mn-ea"/>
              </a:rPr>
              <a:t>争</a:t>
            </a:r>
            <a:r>
              <a:rPr lang="en-US" altLang="zh-CN" sz="2800" b="1">
                <a:latin typeface="黑体" panose="02010609060101010101" pitchFamily="49" charset="-122"/>
                <a:ea typeface="黑体" panose="02010609060101010101" pitchFamily="49" charset="-122"/>
                <a:sym typeface="+mn-ea"/>
              </a:rPr>
              <a:t>——</a:t>
            </a:r>
            <a:r>
              <a:rPr lang="zh-CN" altLang="en-US" sz="2800" b="1">
                <a:latin typeface="黑体" panose="02010609060101010101" pitchFamily="49" charset="-122"/>
                <a:ea typeface="黑体" panose="02010609060101010101" pitchFamily="49" charset="-122"/>
                <a:sym typeface="+mn-ea"/>
              </a:rPr>
              <a:t>所有权</a:t>
            </a:r>
            <a:endParaRPr lang="zh-CN" sz="2800" b="1">
              <a:latin typeface="黑体" panose="02010609060101010101" pitchFamily="49" charset="-122"/>
              <a:ea typeface="黑体" panose="02010609060101010101" pitchFamily="49" charset="-122"/>
            </a:endParaRPr>
          </a:p>
        </p:txBody>
      </p:sp>
      <p:sp>
        <p:nvSpPr>
          <p:cNvPr id="6" name="矩形 33" title=""/>
          <p:cNvSpPr/>
          <p:nvPr>
            <p:custDataLst>
              <p:tags r:id="rId5"/>
            </p:custDataLst>
          </p:nvPr>
        </p:nvSpPr>
        <p:spPr>
          <a:xfrm>
            <a:off x="1093931" y="1956266"/>
            <a:ext cx="4875053" cy="52322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800" b="1">
                <a:latin typeface="宋体" panose="02010600030101010101" pitchFamily="2" charset="-122"/>
                <a:ea typeface="宋体" panose="02010600030101010101" pitchFamily="2" charset="-122"/>
              </a:rPr>
              <a:t>1.</a:t>
            </a:r>
            <a:r>
              <a:rPr lang="zh-CN" altLang="en-US" sz="2800" b="1">
                <a:latin typeface="宋体" panose="02010600030101010101" pitchFamily="2" charset="-122"/>
                <a:ea typeface="宋体" panose="02010600030101010101" pitchFamily="2" charset="-122"/>
              </a:rPr>
              <a:t>全面理解财产制度和财产权</a:t>
            </a:r>
          </a:p>
        </p:txBody>
      </p:sp>
      <p:sp>
        <p:nvSpPr>
          <p:cNvPr id="10" name="矩形 33" title=""/>
          <p:cNvSpPr/>
          <p:nvPr>
            <p:custDataLst>
              <p:tags r:id="rId6"/>
            </p:custDataLst>
          </p:nvPr>
        </p:nvSpPr>
        <p:spPr>
          <a:xfrm>
            <a:off x="1246648" y="2606100"/>
            <a:ext cx="4782677" cy="52197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800" b="1">
                <a:latin typeface="宋体" panose="02010600030101010101" pitchFamily="2" charset="-122"/>
                <a:ea typeface="宋体" panose="02010600030101010101" pitchFamily="2" charset="-122"/>
              </a:rPr>
              <a:t>(1)</a:t>
            </a:r>
            <a:r>
              <a:rPr lang="zh-CN" altLang="en-US" sz="2800" b="1">
                <a:latin typeface="宋体" panose="02010600030101010101" pitchFamily="2" charset="-122"/>
                <a:ea typeface="宋体" panose="02010600030101010101" pitchFamily="2" charset="-122"/>
              </a:rPr>
              <a:t>财产制度的含义及地位</a:t>
            </a:r>
            <a:endParaRPr sz="2800" b="1">
              <a:latin typeface="宋体" panose="02010600030101010101" pitchFamily="2" charset="-122"/>
              <a:ea typeface="宋体" panose="02010600030101010101" pitchFamily="2" charset="-122"/>
            </a:endParaRPr>
          </a:p>
        </p:txBody>
      </p:sp>
      <p:sp>
        <p:nvSpPr>
          <p:cNvPr id="11" name="Rectangle 1" title=""/>
          <p:cNvSpPr/>
          <p:nvPr>
            <p:custDataLst>
              <p:tags r:id="rId7"/>
            </p:custDataLst>
          </p:nvPr>
        </p:nvSpPr>
        <p:spPr>
          <a:xfrm>
            <a:off x="990600" y="3199863"/>
            <a:ext cx="10364755" cy="1028167"/>
          </a:xfrm>
          <a:prstGeom prst="rect">
            <a:avLst/>
          </a:prstGeom>
          <a:noFill/>
          <a:ln w="9525">
            <a:noFill/>
          </a:ln>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ts val="3900"/>
              </a:lnSpc>
            </a:pPr>
            <a:r>
              <a:rPr lang="zh-CN" altLang="en-US" sz="2800" b="1">
                <a:latin typeface="宋体" panose="02010600030101010101" pitchFamily="2" charset="-122"/>
                <a:ea typeface="宋体" panose="02010600030101010101" pitchFamily="2" charset="-122"/>
              </a:rPr>
              <a:t>    财产制度规范各类民事主体的财产关系，是一个社会得以稳定与发展的基础性法律制度</a:t>
            </a:r>
            <a:r>
              <a:rPr lang="en-US" altLang="zh-CN" sz="2800" b="1">
                <a:latin typeface="宋体" panose="02010600030101010101" pitchFamily="2" charset="-122"/>
                <a:ea typeface="宋体" panose="02010600030101010101" pitchFamily="2" charset="-122"/>
              </a:rPr>
              <a:t>。</a:t>
            </a:r>
          </a:p>
        </p:txBody>
      </p:sp>
      <p:sp>
        <p:nvSpPr>
          <p:cNvPr id="4" name="矩形 33" title=""/>
          <p:cNvSpPr/>
          <p:nvPr>
            <p:custDataLst>
              <p:tags r:id="rId8"/>
            </p:custDataLst>
          </p:nvPr>
        </p:nvSpPr>
        <p:spPr>
          <a:xfrm>
            <a:off x="1246648" y="4364600"/>
            <a:ext cx="4782677" cy="52197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800" b="1">
                <a:latin typeface="宋体" panose="02010600030101010101" pitchFamily="2" charset="-122"/>
                <a:ea typeface="宋体" panose="02010600030101010101" pitchFamily="2" charset="-122"/>
              </a:rPr>
              <a:t>(</a:t>
            </a:r>
            <a:r>
              <a:rPr lang="en-US" sz="2800" b="1">
                <a:latin typeface="宋体" panose="02010600030101010101" pitchFamily="2" charset="-122"/>
                <a:ea typeface="宋体" panose="02010600030101010101" pitchFamily="2" charset="-122"/>
              </a:rPr>
              <a:t>2</a:t>
            </a:r>
            <a:r>
              <a:rPr sz="2800" b="1">
                <a:latin typeface="宋体" panose="02010600030101010101" pitchFamily="2" charset="-122"/>
                <a:ea typeface="宋体" panose="02010600030101010101" pitchFamily="2" charset="-122"/>
              </a:rPr>
              <a:t>)</a:t>
            </a:r>
            <a:r>
              <a:rPr lang="zh-CN" altLang="en-US" sz="2800" b="1">
                <a:latin typeface="宋体" panose="02010600030101010101" pitchFamily="2" charset="-122"/>
                <a:ea typeface="宋体" panose="02010600030101010101" pitchFamily="2" charset="-122"/>
              </a:rPr>
              <a:t>财产制度的意义</a:t>
            </a:r>
            <a:endParaRPr sz="2800" b="1">
              <a:latin typeface="宋体" panose="02010600030101010101" pitchFamily="2" charset="-122"/>
              <a:ea typeface="宋体" panose="02010600030101010101" pitchFamily="2" charset="-122"/>
            </a:endParaRPr>
          </a:p>
        </p:txBody>
      </p:sp>
      <p:sp>
        <p:nvSpPr>
          <p:cNvPr id="5" name="矩形 33" title=""/>
          <p:cNvSpPr/>
          <p:nvPr>
            <p:custDataLst>
              <p:tags r:id="rId9"/>
            </p:custDataLst>
          </p:nvPr>
        </p:nvSpPr>
        <p:spPr>
          <a:xfrm>
            <a:off x="1330344" y="5001808"/>
            <a:ext cx="10364754" cy="1005725"/>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800"/>
              </a:lnSpc>
            </a:pPr>
            <a:r>
              <a:rPr lang="zh-CN" altLang="en-US" sz="2800" b="1">
                <a:latin typeface="宋体" panose="02010600030101010101" pitchFamily="2" charset="-122"/>
                <a:ea typeface="宋体" panose="02010600030101010101" pitchFamily="2" charset="-122"/>
              </a:rPr>
              <a:t>   ①法律规定财产权，有利于确定财产归属，并以此促进财产的流通使用。</a:t>
            </a:r>
          </a:p>
        </p:txBody>
      </p:sp>
    </p:spTree>
    <p:custDataLst>
      <p:tags r:id="rId10"/>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12" presetClass="entr" presetSubtype="4" dur="50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p:tgtEl>
                                          <p:spTgt spid="3"/>
                                        </p:tgtEl>
                                        <p:attrNameLst>
                                          <p:attrName>ppt_y</p:attrName>
                                        </p:attrNameLst>
                                      </p:cBhvr>
                                      <p:tavLst>
                                        <p:tav tm="0">
                                          <p:val>
                                            <p:strVal val="#ppt_y+#ppt_h*1.125000"/>
                                          </p:val>
                                        </p:tav>
                                        <p:tav tm="100000">
                                          <p:val>
                                            <p:strVal val="#ppt_y"/>
                                          </p:val>
                                        </p:tav>
                                      </p:tavLst>
                                    </p:anim>
                                    <p:animEffect transition="in" filter="wipe(up)">
                                      <p:cBhvr>
                                        <p:cTn id="12" dur="500"/>
                                        <p:tgtEl>
                                          <p:spTgt spid="3"/>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blinds(horizontal)">
                                      <p:cBhvr>
                                        <p:cTn id="17" dur="500"/>
                                        <p:tgtEl>
                                          <p:spTgt spid="10"/>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linds(horizontal)">
                                      <p:cBhvr>
                                        <p:cTn id="22" dur="500"/>
                                        <p:tgtEl>
                                          <p:spTgt spid="11"/>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blinds(horizontal)">
                                      <p:cBhvr>
                                        <p:cTn id="27" dur="500"/>
                                        <p:tgtEl>
                                          <p:spTgt spid="4"/>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blinds(horizontal)">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10" grpId="0"/>
      <p:bldP spid="11" grpId="0"/>
      <p:bldP spid="4" grpId="0"/>
      <p:bldP spid="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矩形 33" title=""/>
          <p:cNvSpPr/>
          <p:nvPr>
            <p:custDataLst>
              <p:tags r:id="rId3"/>
            </p:custDataLst>
          </p:nvPr>
        </p:nvSpPr>
        <p:spPr>
          <a:xfrm>
            <a:off x="612166" y="865620"/>
            <a:ext cx="4782677" cy="52197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800" b="1">
                <a:latin typeface="宋体" panose="02010600030101010101" pitchFamily="2" charset="-122"/>
                <a:ea typeface="宋体" panose="02010600030101010101" pitchFamily="2" charset="-122"/>
              </a:rPr>
              <a:t>(</a:t>
            </a:r>
            <a:r>
              <a:rPr lang="en-US" sz="2800" b="1">
                <a:latin typeface="宋体" panose="02010600030101010101" pitchFamily="2" charset="-122"/>
                <a:ea typeface="宋体" panose="02010600030101010101" pitchFamily="2" charset="-122"/>
              </a:rPr>
              <a:t>2</a:t>
            </a:r>
            <a:r>
              <a:rPr sz="2800" b="1">
                <a:latin typeface="宋体" panose="02010600030101010101" pitchFamily="2" charset="-122"/>
                <a:ea typeface="宋体" panose="02010600030101010101" pitchFamily="2" charset="-122"/>
              </a:rPr>
              <a:t>)</a:t>
            </a:r>
            <a:r>
              <a:rPr lang="zh-CN" altLang="en-US" sz="2800" b="1">
                <a:latin typeface="宋体" panose="02010600030101010101" pitchFamily="2" charset="-122"/>
                <a:ea typeface="宋体" panose="02010600030101010101" pitchFamily="2" charset="-122"/>
              </a:rPr>
              <a:t>财产制度的意义</a:t>
            </a:r>
            <a:endParaRPr sz="2800" b="1">
              <a:latin typeface="宋体" panose="02010600030101010101" pitchFamily="2" charset="-122"/>
              <a:ea typeface="宋体" panose="02010600030101010101" pitchFamily="2" charset="-122"/>
            </a:endParaRPr>
          </a:p>
        </p:txBody>
      </p:sp>
      <p:sp>
        <p:nvSpPr>
          <p:cNvPr id="5" name="矩形 33" title=""/>
          <p:cNvSpPr/>
          <p:nvPr>
            <p:custDataLst>
              <p:tags r:id="rId4"/>
            </p:custDataLst>
          </p:nvPr>
        </p:nvSpPr>
        <p:spPr>
          <a:xfrm>
            <a:off x="757254" y="1502828"/>
            <a:ext cx="10364754" cy="1005725"/>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800"/>
              </a:lnSpc>
            </a:pPr>
            <a:r>
              <a:rPr lang="zh-CN" altLang="en-US" sz="2800" b="1">
                <a:latin typeface="宋体" panose="02010600030101010101" pitchFamily="2" charset="-122"/>
                <a:ea typeface="宋体" panose="02010600030101010101" pitchFamily="2" charset="-122"/>
              </a:rPr>
              <a:t>   ②保护财产权就是保护劳动、保护发明创造、保护和发展生产力。</a:t>
            </a:r>
          </a:p>
        </p:txBody>
      </p:sp>
      <p:sp>
        <p:nvSpPr>
          <p:cNvPr id="8" name="矩形 33" title=""/>
          <p:cNvSpPr/>
          <p:nvPr>
            <p:custDataLst>
              <p:tags r:id="rId5"/>
            </p:custDataLst>
          </p:nvPr>
        </p:nvSpPr>
        <p:spPr>
          <a:xfrm>
            <a:off x="757254" y="2568906"/>
            <a:ext cx="10364754" cy="1005725"/>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800"/>
              </a:lnSpc>
            </a:pPr>
            <a:r>
              <a:rPr lang="zh-CN" altLang="en-US" sz="2800" b="1">
                <a:latin typeface="宋体" panose="02010600030101010101" pitchFamily="2" charset="-122"/>
                <a:ea typeface="宋体" panose="02010600030101010101" pitchFamily="2" charset="-122"/>
              </a:rPr>
              <a:t>   ③依法保护各种所有制经济组织和自然人的财产权，激励人们创业创新。</a:t>
            </a:r>
          </a:p>
        </p:txBody>
      </p:sp>
    </p:spTree>
    <p:custDataLst>
      <p:tags r:id="rId6"/>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linds(horizontal)">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33" title=""/>
          <p:cNvSpPr/>
          <p:nvPr>
            <p:custDataLst>
              <p:tags r:id="rId3"/>
            </p:custDataLst>
          </p:nvPr>
        </p:nvSpPr>
        <p:spPr>
          <a:xfrm>
            <a:off x="686810" y="807809"/>
            <a:ext cx="4782677" cy="52197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b="1">
                <a:latin typeface="宋体" panose="02010600030101010101" pitchFamily="2" charset="-122"/>
                <a:ea typeface="宋体" panose="02010600030101010101" pitchFamily="2" charset="-122"/>
              </a:rPr>
              <a:t>2.</a:t>
            </a:r>
            <a:r>
              <a:rPr lang="zh-CN" altLang="en-US" sz="2800" b="1">
                <a:latin typeface="宋体" panose="02010600030101010101" pitchFamily="2" charset="-122"/>
                <a:ea typeface="宋体" panose="02010600030101010101" pitchFamily="2" charset="-122"/>
              </a:rPr>
              <a:t>财产权</a:t>
            </a:r>
            <a:endParaRPr sz="2800" b="1">
              <a:latin typeface="宋体" panose="02010600030101010101" pitchFamily="2" charset="-122"/>
              <a:ea typeface="宋体" panose="02010600030101010101" pitchFamily="2" charset="-122"/>
            </a:endParaRPr>
          </a:p>
        </p:txBody>
      </p:sp>
      <p:sp>
        <p:nvSpPr>
          <p:cNvPr id="3" name="矩形 33" title=""/>
          <p:cNvSpPr/>
          <p:nvPr>
            <p:custDataLst>
              <p:tags r:id="rId4"/>
            </p:custDataLst>
          </p:nvPr>
        </p:nvSpPr>
        <p:spPr>
          <a:xfrm>
            <a:off x="882753" y="1432960"/>
            <a:ext cx="10202014" cy="1005725"/>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800"/>
              </a:lnSpc>
            </a:pPr>
            <a:r>
              <a:rPr lang="zh-CN" altLang="en-US" sz="2800" b="1">
                <a:latin typeface="宋体" panose="02010600030101010101" pitchFamily="2" charset="-122"/>
                <a:ea typeface="宋体" panose="02010600030101010101" pitchFamily="2" charset="-122"/>
              </a:rPr>
              <a:t>（</a:t>
            </a:r>
            <a:r>
              <a:rPr lang="en-US" altLang="zh-CN" sz="2800" b="1">
                <a:latin typeface="宋体" panose="02010600030101010101" pitchFamily="2" charset="-122"/>
                <a:ea typeface="宋体" panose="02010600030101010101" pitchFamily="2" charset="-122"/>
              </a:rPr>
              <a:t>1</a:t>
            </a:r>
            <a:r>
              <a:rPr lang="zh-CN" altLang="en-US" sz="2800" b="1">
                <a:latin typeface="宋体" panose="02010600030101010101" pitchFamily="2" charset="-122"/>
                <a:ea typeface="宋体" panose="02010600030101010101" pitchFamily="2" charset="-122"/>
              </a:rPr>
              <a:t>）财产权的含义：包括物权、债权、知识产权等能够给民事主体带来经济收益的权利。</a:t>
            </a:r>
          </a:p>
        </p:txBody>
      </p:sp>
      <p:sp>
        <p:nvSpPr>
          <p:cNvPr id="9" name="矩形 33" title=""/>
          <p:cNvSpPr/>
          <p:nvPr>
            <p:custDataLst>
              <p:tags r:id="rId5"/>
            </p:custDataLst>
          </p:nvPr>
        </p:nvSpPr>
        <p:spPr>
          <a:xfrm>
            <a:off x="882753" y="2493761"/>
            <a:ext cx="4586733" cy="52197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宋体" panose="02010600030101010101" pitchFamily="2" charset="-122"/>
                <a:ea typeface="宋体" panose="02010600030101010101" pitchFamily="2" charset="-122"/>
              </a:rPr>
              <a:t>（</a:t>
            </a:r>
            <a:r>
              <a:rPr lang="en-US" altLang="zh-CN" sz="2800" b="1">
                <a:latin typeface="宋体" panose="02010600030101010101" pitchFamily="2" charset="-122"/>
                <a:ea typeface="宋体" panose="02010600030101010101" pitchFamily="2" charset="-122"/>
              </a:rPr>
              <a:t>2</a:t>
            </a:r>
            <a:r>
              <a:rPr lang="zh-CN" altLang="en-US" sz="2800" b="1">
                <a:latin typeface="宋体" panose="02010600030101010101" pitchFamily="2" charset="-122"/>
                <a:ea typeface="宋体" panose="02010600030101010101" pitchFamily="2" charset="-122"/>
              </a:rPr>
              <a:t>）财产权的内容：</a:t>
            </a:r>
            <a:endParaRPr sz="2800" b="1">
              <a:latin typeface="宋体" panose="02010600030101010101" pitchFamily="2" charset="-122"/>
              <a:ea typeface="宋体" panose="02010600030101010101" pitchFamily="2" charset="-122"/>
            </a:endParaRPr>
          </a:p>
        </p:txBody>
      </p:sp>
      <p:sp>
        <p:nvSpPr>
          <p:cNvPr id="10" name="圆角矩形 1" title=""/>
          <p:cNvSpPr/>
          <p:nvPr>
            <p:custDataLst>
              <p:tags r:id="rId6"/>
            </p:custDataLst>
          </p:nvPr>
        </p:nvSpPr>
        <p:spPr>
          <a:xfrm>
            <a:off x="2339137" y="4047974"/>
            <a:ext cx="638137" cy="2039913"/>
          </a:xfrm>
          <a:prstGeom prst="roundRect">
            <a:avLst/>
          </a:prstGeom>
          <a:noFill/>
          <a:ln w="254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chemeClr val="tx1"/>
                </a:solidFill>
                <a:latin typeface="微软雅黑" panose="020b0503020204020204" pitchFamily="34" charset="-122"/>
                <a:ea typeface="微软雅黑" panose="020b0503020204020204" pitchFamily="34" charset="-122"/>
              </a:rPr>
              <a:t>财产权</a:t>
            </a:r>
          </a:p>
        </p:txBody>
      </p:sp>
      <p:sp>
        <p:nvSpPr>
          <p:cNvPr id="11" name="圆角矩形 35" title=""/>
          <p:cNvSpPr/>
          <p:nvPr>
            <p:custDataLst>
              <p:tags r:id="rId7"/>
            </p:custDataLst>
          </p:nvPr>
        </p:nvSpPr>
        <p:spPr>
          <a:xfrm>
            <a:off x="3428148" y="3608811"/>
            <a:ext cx="1692000" cy="540000"/>
          </a:xfrm>
          <a:prstGeom prst="roundRect">
            <a:avLst/>
          </a:pr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600" b="1">
                <a:solidFill>
                  <a:schemeClr val="tx1"/>
                </a:solidFill>
                <a:latin typeface="宋体" panose="02010600030101010101" pitchFamily="2" charset="-122"/>
                <a:ea typeface="宋体" panose="02010600030101010101" pitchFamily="2" charset="-122"/>
              </a:rPr>
              <a:t>物权</a:t>
            </a:r>
          </a:p>
        </p:txBody>
      </p:sp>
      <p:sp>
        <p:nvSpPr>
          <p:cNvPr id="12" name="圆角矩形 35" title=""/>
          <p:cNvSpPr/>
          <p:nvPr>
            <p:custDataLst>
              <p:tags r:id="rId8"/>
            </p:custDataLst>
          </p:nvPr>
        </p:nvSpPr>
        <p:spPr>
          <a:xfrm>
            <a:off x="3428148" y="4633843"/>
            <a:ext cx="1692000" cy="540000"/>
          </a:xfrm>
          <a:prstGeom prst="roundRect">
            <a:avLst/>
          </a:pr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600" b="1">
                <a:solidFill>
                  <a:schemeClr val="tx1"/>
                </a:solidFill>
                <a:latin typeface="宋体" panose="02010600030101010101" pitchFamily="2" charset="-122"/>
                <a:ea typeface="宋体" panose="02010600030101010101" pitchFamily="2" charset="-122"/>
              </a:rPr>
              <a:t>债权</a:t>
            </a:r>
          </a:p>
        </p:txBody>
      </p:sp>
      <p:sp>
        <p:nvSpPr>
          <p:cNvPr id="13" name="圆角矩形 35" title=""/>
          <p:cNvSpPr/>
          <p:nvPr>
            <p:custDataLst>
              <p:tags r:id="rId9"/>
            </p:custDataLst>
          </p:nvPr>
        </p:nvSpPr>
        <p:spPr>
          <a:xfrm>
            <a:off x="3428147" y="5220725"/>
            <a:ext cx="1692000" cy="540000"/>
          </a:xfrm>
          <a:prstGeom prst="roundRect">
            <a:avLst/>
          </a:pr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600" b="1">
                <a:solidFill>
                  <a:schemeClr val="tx1"/>
                </a:solidFill>
                <a:latin typeface="宋体" panose="02010600030101010101" pitchFamily="2" charset="-122"/>
                <a:ea typeface="宋体" panose="02010600030101010101" pitchFamily="2" charset="-122"/>
              </a:rPr>
              <a:t>知识产权</a:t>
            </a:r>
          </a:p>
        </p:txBody>
      </p:sp>
      <p:sp>
        <p:nvSpPr>
          <p:cNvPr id="14" name="圆角矩形 35" title=""/>
          <p:cNvSpPr/>
          <p:nvPr>
            <p:custDataLst>
              <p:tags r:id="rId10"/>
            </p:custDataLst>
          </p:nvPr>
        </p:nvSpPr>
        <p:spPr>
          <a:xfrm>
            <a:off x="3428146" y="5817887"/>
            <a:ext cx="1692000" cy="540000"/>
          </a:xfrm>
          <a:prstGeom prst="roundRect">
            <a:avLst/>
          </a:pr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600" b="1">
                <a:solidFill>
                  <a:schemeClr val="tx1"/>
                </a:solidFill>
                <a:latin typeface="宋体" panose="02010600030101010101" pitchFamily="2" charset="-122"/>
                <a:ea typeface="宋体" panose="02010600030101010101" pitchFamily="2" charset="-122"/>
              </a:rPr>
              <a:t>……</a:t>
            </a:r>
            <a:endParaRPr lang="zh-CN" altLang="en-US" sz="2600" b="1">
              <a:solidFill>
                <a:schemeClr val="tx1"/>
              </a:solidFill>
              <a:latin typeface="宋体" panose="02010600030101010101" pitchFamily="2" charset="-122"/>
              <a:ea typeface="宋体" panose="02010600030101010101" pitchFamily="2" charset="-122"/>
            </a:endParaRPr>
          </a:p>
        </p:txBody>
      </p:sp>
      <p:sp>
        <p:nvSpPr>
          <p:cNvPr id="15" name="圆角矩形 35" title=""/>
          <p:cNvSpPr/>
          <p:nvPr>
            <p:custDataLst>
              <p:tags r:id="rId11"/>
            </p:custDataLst>
          </p:nvPr>
        </p:nvSpPr>
        <p:spPr>
          <a:xfrm>
            <a:off x="5469486" y="3177000"/>
            <a:ext cx="1692000" cy="504000"/>
          </a:xfrm>
          <a:prstGeom prst="roundRect">
            <a:avLst/>
          </a:pr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600" b="1">
                <a:solidFill>
                  <a:schemeClr val="tx1"/>
                </a:solidFill>
                <a:latin typeface="宋体" panose="02010600030101010101" pitchFamily="2" charset="-122"/>
                <a:ea typeface="宋体" panose="02010600030101010101" pitchFamily="2" charset="-122"/>
              </a:rPr>
              <a:t>所有权</a:t>
            </a:r>
          </a:p>
        </p:txBody>
      </p:sp>
      <p:sp>
        <p:nvSpPr>
          <p:cNvPr id="16" name="圆角矩形 35" title=""/>
          <p:cNvSpPr/>
          <p:nvPr>
            <p:custDataLst>
              <p:tags r:id="rId12"/>
            </p:custDataLst>
          </p:nvPr>
        </p:nvSpPr>
        <p:spPr>
          <a:xfrm>
            <a:off x="5469486" y="4152633"/>
            <a:ext cx="1692000" cy="504000"/>
          </a:xfrm>
          <a:prstGeom prst="roundRect">
            <a:avLst/>
          </a:pr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600" b="1">
                <a:solidFill>
                  <a:schemeClr val="tx1"/>
                </a:solidFill>
                <a:latin typeface="宋体" panose="02010600030101010101" pitchFamily="2" charset="-122"/>
                <a:ea typeface="宋体" panose="02010600030101010101" pitchFamily="2" charset="-122"/>
              </a:rPr>
              <a:t>他物权</a:t>
            </a:r>
          </a:p>
        </p:txBody>
      </p:sp>
      <p:sp>
        <p:nvSpPr>
          <p:cNvPr id="17" name="圆角矩形 35" title=""/>
          <p:cNvSpPr/>
          <p:nvPr>
            <p:custDataLst>
              <p:tags r:id="rId13"/>
            </p:custDataLst>
          </p:nvPr>
        </p:nvSpPr>
        <p:spPr>
          <a:xfrm>
            <a:off x="7526886" y="2686159"/>
            <a:ext cx="1692000" cy="432000"/>
          </a:xfrm>
          <a:prstGeom prst="roundRect">
            <a:avLst/>
          </a:pr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tx1"/>
                </a:solidFill>
                <a:latin typeface="宋体" panose="02010600030101010101" pitchFamily="2" charset="-122"/>
                <a:ea typeface="宋体" panose="02010600030101010101" pitchFamily="2" charset="-122"/>
              </a:rPr>
              <a:t>国家所有</a:t>
            </a:r>
          </a:p>
        </p:txBody>
      </p:sp>
      <p:sp>
        <p:nvSpPr>
          <p:cNvPr id="18" name="圆角矩形 35" title=""/>
          <p:cNvSpPr/>
          <p:nvPr>
            <p:custDataLst>
              <p:tags r:id="rId14"/>
            </p:custDataLst>
          </p:nvPr>
        </p:nvSpPr>
        <p:spPr>
          <a:xfrm>
            <a:off x="7540120" y="3172243"/>
            <a:ext cx="1692000" cy="432000"/>
          </a:xfrm>
          <a:prstGeom prst="roundRect">
            <a:avLst/>
          </a:pr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tx1"/>
                </a:solidFill>
                <a:latin typeface="宋体" panose="02010600030101010101" pitchFamily="2" charset="-122"/>
                <a:ea typeface="宋体" panose="02010600030101010101" pitchFamily="2" charset="-122"/>
              </a:rPr>
              <a:t>集体所有</a:t>
            </a:r>
          </a:p>
        </p:txBody>
      </p:sp>
      <p:sp>
        <p:nvSpPr>
          <p:cNvPr id="19" name="圆角矩形 35" title=""/>
          <p:cNvSpPr/>
          <p:nvPr>
            <p:custDataLst>
              <p:tags r:id="rId15"/>
            </p:custDataLst>
          </p:nvPr>
        </p:nvSpPr>
        <p:spPr>
          <a:xfrm>
            <a:off x="7540120" y="3658327"/>
            <a:ext cx="1692000" cy="432000"/>
          </a:xfrm>
          <a:prstGeom prst="roundRect">
            <a:avLst/>
          </a:pr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tx1"/>
                </a:solidFill>
                <a:latin typeface="宋体" panose="02010600030101010101" pitchFamily="2" charset="-122"/>
                <a:ea typeface="宋体" panose="02010600030101010101" pitchFamily="2" charset="-122"/>
              </a:rPr>
              <a:t>私人所有</a:t>
            </a:r>
          </a:p>
        </p:txBody>
      </p:sp>
      <p:sp>
        <p:nvSpPr>
          <p:cNvPr id="4" name="左大括号 3" title=""/>
          <p:cNvSpPr/>
          <p:nvPr>
            <p:custDataLst>
              <p:tags r:id="rId16"/>
            </p:custDataLst>
          </p:nvPr>
        </p:nvSpPr>
        <p:spPr>
          <a:xfrm>
            <a:off x="2977274" y="3890865"/>
            <a:ext cx="450872" cy="2276670"/>
          </a:xfrm>
          <a:prstGeom prst="leftBrace">
            <a:avLst/>
          </a:prstGeom>
          <a:ln w="25400"/>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5" name="左大括号 4" title=""/>
          <p:cNvSpPr/>
          <p:nvPr>
            <p:custDataLst>
              <p:tags r:id="rId17"/>
            </p:custDataLst>
          </p:nvPr>
        </p:nvSpPr>
        <p:spPr>
          <a:xfrm>
            <a:off x="5120146" y="3303037"/>
            <a:ext cx="349340" cy="1194318"/>
          </a:xfrm>
          <a:prstGeom prst="leftBrace">
            <a:avLst/>
          </a:prstGeom>
          <a:ln w="15875"/>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7" name="左大括号 6" title=""/>
          <p:cNvSpPr/>
          <p:nvPr>
            <p:custDataLst>
              <p:tags r:id="rId18"/>
            </p:custDataLst>
          </p:nvPr>
        </p:nvSpPr>
        <p:spPr>
          <a:xfrm>
            <a:off x="7161484" y="2909642"/>
            <a:ext cx="349340" cy="1037209"/>
          </a:xfrm>
          <a:prstGeom prst="leftBrace">
            <a:avLst/>
          </a:prstGeom>
          <a:ln w="15875"/>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 name="矩形 33" title=""/>
          <p:cNvSpPr/>
          <p:nvPr>
            <p:custDataLst>
              <p:tags r:id="rId19"/>
            </p:custDataLst>
          </p:nvPr>
        </p:nvSpPr>
        <p:spPr>
          <a:xfrm>
            <a:off x="5609793" y="2710578"/>
            <a:ext cx="1411385" cy="461665"/>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latin typeface="宋体" panose="02010600030101010101" pitchFamily="2" charset="-122"/>
                <a:ea typeface="宋体" panose="02010600030101010101" pitchFamily="2" charset="-122"/>
              </a:rPr>
              <a:t>自物权</a:t>
            </a:r>
            <a:endParaRPr sz="2400" b="1">
              <a:latin typeface="宋体" panose="02010600030101010101" pitchFamily="2" charset="-122"/>
              <a:ea typeface="宋体" panose="02010600030101010101" pitchFamily="2" charset="-122"/>
            </a:endParaRPr>
          </a:p>
        </p:txBody>
      </p:sp>
    </p:spTree>
    <p:custDataLst>
      <p:tags r:id="rId20"/>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linds(horizontal)">
                                      <p:cBhvr>
                                        <p:cTn id="17" dur="500"/>
                                        <p:tgtEl>
                                          <p:spTgt spid="9"/>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left)">
                                      <p:cBhvr>
                                        <p:cTn id="22" dur="500"/>
                                        <p:tgtEl>
                                          <p:spTgt spid="10"/>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wipe(left)">
                                      <p:cBhvr>
                                        <p:cTn id="27" dur="500"/>
                                        <p:tgtEl>
                                          <p:spTgt spid="4"/>
                                        </p:tgtEl>
                                      </p:cBhvr>
                                    </p:animEffect>
                                  </p:childTnLst>
                                </p:cTn>
                              </p:par>
                            </p:childTnLst>
                          </p:cTn>
                        </p:par>
                        <p:par>
                          <p:cTn id="28" fill="hold" nodeType="afterGroup">
                            <p:stCondLst>
                              <p:cond delay="500"/>
                            </p:stCondLst>
                            <p:childTnLst>
                              <p:par>
                                <p:cTn id="29" presetID="22" presetClass="entr" presetSubtype="8" dur="500" fill="hold" grpId="0" nodeType="after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ipe(left)">
                                      <p:cBhvr>
                                        <p:cTn id="31" dur="500"/>
                                        <p:tgtEl>
                                          <p:spTgt spid="11"/>
                                        </p:tgtEl>
                                      </p:cBhvr>
                                    </p:animEffect>
                                  </p:childTnLst>
                                </p:cTn>
                              </p:par>
                            </p:childTnLst>
                          </p:cTn>
                        </p:par>
                        <p:par>
                          <p:cTn id="32" fill="hold" nodeType="afterGroup">
                            <p:stCondLst>
                              <p:cond delay="1000"/>
                            </p:stCondLst>
                            <p:childTnLst>
                              <p:par>
                                <p:cTn id="33" presetID="22" presetClass="entr" presetSubtype="8" dur="500" fill="hold" grpId="0" nodeType="after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wipe(left)">
                                      <p:cBhvr>
                                        <p:cTn id="35" dur="500"/>
                                        <p:tgtEl>
                                          <p:spTgt spid="12"/>
                                        </p:tgtEl>
                                      </p:cBhvr>
                                    </p:animEffect>
                                  </p:childTnLst>
                                </p:cTn>
                              </p:par>
                            </p:childTnLst>
                          </p:cTn>
                        </p:par>
                        <p:par>
                          <p:cTn id="36" fill="hold" nodeType="afterGroup">
                            <p:stCondLst>
                              <p:cond delay="1500"/>
                            </p:stCondLst>
                            <p:childTnLst>
                              <p:par>
                                <p:cTn id="37" presetID="22" presetClass="entr" presetSubtype="8" dur="500" fill="hold" grpId="0" nodeType="after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wipe(left)">
                                      <p:cBhvr>
                                        <p:cTn id="39" dur="500"/>
                                        <p:tgtEl>
                                          <p:spTgt spid="13"/>
                                        </p:tgtEl>
                                      </p:cBhvr>
                                    </p:animEffect>
                                  </p:childTnLst>
                                </p:cTn>
                              </p:par>
                            </p:childTnLst>
                          </p:cTn>
                        </p:par>
                        <p:par>
                          <p:cTn id="40" fill="hold" nodeType="afterGroup">
                            <p:stCondLst>
                              <p:cond delay="2000"/>
                            </p:stCondLst>
                            <p:childTnLst>
                              <p:par>
                                <p:cTn id="41" presetID="22" presetClass="entr" presetSubtype="8" dur="500" fill="hold" grpId="0" nodeType="after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wipe(left)">
                                      <p:cBhvr>
                                        <p:cTn id="43" dur="500"/>
                                        <p:tgtEl>
                                          <p:spTgt spid="14"/>
                                        </p:tgtEl>
                                      </p:cBhvr>
                                    </p:animEffect>
                                  </p:childTnLst>
                                </p:cTn>
                              </p:par>
                            </p:childTnLst>
                          </p:cTn>
                        </p:par>
                      </p:childTnLst>
                    </p:cTn>
                  </p:par>
                  <p:par>
                    <p:cTn id="44" fill="hold" nodeType="clickPar">
                      <p:stCondLst>
                        <p:cond delay="indefinite"/>
                        <p:cond evt="onBegin" delay="0">
                          <p:tn val="43"/>
                        </p:cond>
                      </p:stCondLst>
                      <p:childTnLst>
                        <p:par>
                          <p:cTn id="45" fill="hold">
                            <p:stCondLst>
                              <p:cond delay="0"/>
                            </p:stCondLst>
                            <p:childTnLst>
                              <p:par>
                                <p:cTn id="46" presetID="22" presetClass="entr" presetSubtype="8" dur="500" fill="hold" grpId="0" nodeType="clickEffect">
                                  <p:stCondLst>
                                    <p:cond delay="0"/>
                                  </p:stCondLst>
                                  <p:childTnLst>
                                    <p:set>
                                      <p:cBhvr>
                                        <p:cTn id="47" dur="1" fill="hold">
                                          <p:stCondLst>
                                            <p:cond delay="0"/>
                                          </p:stCondLst>
                                        </p:cTn>
                                        <p:tgtEl>
                                          <p:spTgt spid="5"/>
                                        </p:tgtEl>
                                        <p:attrNameLst>
                                          <p:attrName>style.visibility</p:attrName>
                                        </p:attrNameLst>
                                      </p:cBhvr>
                                      <p:to>
                                        <p:strVal val="visible"/>
                                      </p:to>
                                    </p:set>
                                    <p:animEffect transition="in" filter="wipe(left)">
                                      <p:cBhvr>
                                        <p:cTn id="48" dur="500"/>
                                        <p:tgtEl>
                                          <p:spTgt spid="5"/>
                                        </p:tgtEl>
                                      </p:cBhvr>
                                    </p:animEffect>
                                  </p:childTnLst>
                                </p:cTn>
                              </p:par>
                            </p:childTnLst>
                          </p:cTn>
                        </p:par>
                        <p:par>
                          <p:cTn id="49" fill="hold" nodeType="afterGroup">
                            <p:stCondLst>
                              <p:cond delay="500"/>
                            </p:stCondLst>
                            <p:childTnLst>
                              <p:par>
                                <p:cTn id="50" presetID="22" presetClass="entr" presetSubtype="8" dur="500" fill="hold" grpId="0" nodeType="afterEffect">
                                  <p:stCondLst>
                                    <p:cond delay="0"/>
                                  </p:stCondLst>
                                  <p:childTnLst>
                                    <p:set>
                                      <p:cBhvr>
                                        <p:cTn id="51" dur="1" fill="hold">
                                          <p:stCondLst>
                                            <p:cond delay="0"/>
                                          </p:stCondLst>
                                        </p:cTn>
                                        <p:tgtEl>
                                          <p:spTgt spid="15"/>
                                        </p:tgtEl>
                                        <p:attrNameLst>
                                          <p:attrName>style.visibility</p:attrName>
                                        </p:attrNameLst>
                                      </p:cBhvr>
                                      <p:to>
                                        <p:strVal val="visible"/>
                                      </p:to>
                                    </p:set>
                                    <p:animEffect transition="in" filter="wipe(left)">
                                      <p:cBhvr>
                                        <p:cTn id="52" dur="500"/>
                                        <p:tgtEl>
                                          <p:spTgt spid="15"/>
                                        </p:tgtEl>
                                      </p:cBhvr>
                                    </p:animEffect>
                                  </p:childTnLst>
                                </p:cTn>
                              </p:par>
                            </p:childTnLst>
                          </p:cTn>
                        </p:par>
                        <p:par>
                          <p:cTn id="53" fill="hold" nodeType="afterGroup">
                            <p:stCondLst>
                              <p:cond delay="1000"/>
                            </p:stCondLst>
                            <p:childTnLst>
                              <p:par>
                                <p:cTn id="54" presetID="22" presetClass="entr" presetSubtype="8" dur="500" fill="hold" grpId="0" nodeType="afterEffect">
                                  <p:stCondLst>
                                    <p:cond delay="0"/>
                                  </p:stCondLst>
                                  <p:childTnLst>
                                    <p:set>
                                      <p:cBhvr>
                                        <p:cTn id="55" dur="1" fill="hold">
                                          <p:stCondLst>
                                            <p:cond delay="0"/>
                                          </p:stCondLst>
                                        </p:cTn>
                                        <p:tgtEl>
                                          <p:spTgt spid="16"/>
                                        </p:tgtEl>
                                        <p:attrNameLst>
                                          <p:attrName>style.visibility</p:attrName>
                                        </p:attrNameLst>
                                      </p:cBhvr>
                                      <p:to>
                                        <p:strVal val="visible"/>
                                      </p:to>
                                    </p:set>
                                    <p:animEffect transition="in" filter="wipe(left)">
                                      <p:cBhvr>
                                        <p:cTn id="56" dur="500"/>
                                        <p:tgtEl>
                                          <p:spTgt spid="16"/>
                                        </p:tgtEl>
                                      </p:cBhvr>
                                    </p:animEffect>
                                  </p:childTnLst>
                                </p:cTn>
                              </p:par>
                            </p:childTnLst>
                          </p:cTn>
                        </p:par>
                      </p:childTnLst>
                    </p:cTn>
                  </p:par>
                  <p:par>
                    <p:cTn id="57" fill="hold" nodeType="clickPar">
                      <p:stCondLst>
                        <p:cond delay="indefinite"/>
                        <p:cond evt="onBegin" delay="0">
                          <p:tn val="56"/>
                        </p:cond>
                      </p:stCondLst>
                      <p:childTnLst>
                        <p:par>
                          <p:cTn id="58" fill="hold">
                            <p:stCondLst>
                              <p:cond delay="0"/>
                            </p:stCondLst>
                            <p:childTnLst>
                              <p:par>
                                <p:cTn id="59" presetID="22" presetClass="entr" presetSubtype="8" dur="500" fill="hold" grpId="0" nodeType="clickEffect">
                                  <p:stCondLst>
                                    <p:cond delay="0"/>
                                  </p:stCondLst>
                                  <p:childTnLst>
                                    <p:set>
                                      <p:cBhvr>
                                        <p:cTn id="60" dur="1" fill="hold">
                                          <p:stCondLst>
                                            <p:cond delay="0"/>
                                          </p:stCondLst>
                                        </p:cTn>
                                        <p:tgtEl>
                                          <p:spTgt spid="7"/>
                                        </p:tgtEl>
                                        <p:attrNameLst>
                                          <p:attrName>style.visibility</p:attrName>
                                        </p:attrNameLst>
                                      </p:cBhvr>
                                      <p:to>
                                        <p:strVal val="visible"/>
                                      </p:to>
                                    </p:set>
                                    <p:animEffect transition="in" filter="wipe(left)">
                                      <p:cBhvr>
                                        <p:cTn id="61" dur="500"/>
                                        <p:tgtEl>
                                          <p:spTgt spid="7"/>
                                        </p:tgtEl>
                                      </p:cBhvr>
                                    </p:animEffect>
                                  </p:childTnLst>
                                </p:cTn>
                              </p:par>
                            </p:childTnLst>
                          </p:cTn>
                        </p:par>
                        <p:par>
                          <p:cTn id="62" fill="hold" nodeType="afterGroup">
                            <p:stCondLst>
                              <p:cond delay="500"/>
                            </p:stCondLst>
                            <p:childTnLst>
                              <p:par>
                                <p:cTn id="63" presetID="22" presetClass="entr" presetSubtype="8" dur="500" fill="hold" grpId="0" nodeType="afterEffect">
                                  <p:stCondLst>
                                    <p:cond delay="0"/>
                                  </p:stCondLst>
                                  <p:childTnLst>
                                    <p:set>
                                      <p:cBhvr>
                                        <p:cTn id="64" dur="1" fill="hold">
                                          <p:stCondLst>
                                            <p:cond delay="0"/>
                                          </p:stCondLst>
                                        </p:cTn>
                                        <p:tgtEl>
                                          <p:spTgt spid="17"/>
                                        </p:tgtEl>
                                        <p:attrNameLst>
                                          <p:attrName>style.visibility</p:attrName>
                                        </p:attrNameLst>
                                      </p:cBhvr>
                                      <p:to>
                                        <p:strVal val="visible"/>
                                      </p:to>
                                    </p:set>
                                    <p:animEffect transition="in" filter="wipe(left)">
                                      <p:cBhvr>
                                        <p:cTn id="65" dur="500"/>
                                        <p:tgtEl>
                                          <p:spTgt spid="17"/>
                                        </p:tgtEl>
                                      </p:cBhvr>
                                    </p:animEffect>
                                  </p:childTnLst>
                                </p:cTn>
                              </p:par>
                            </p:childTnLst>
                          </p:cTn>
                        </p:par>
                        <p:par>
                          <p:cTn id="66" fill="hold" nodeType="afterGroup">
                            <p:stCondLst>
                              <p:cond delay="1000"/>
                            </p:stCondLst>
                            <p:childTnLst>
                              <p:par>
                                <p:cTn id="67" presetID="22" presetClass="entr" presetSubtype="8" dur="500" fill="hold" grpId="0" nodeType="afterEffect">
                                  <p:stCondLst>
                                    <p:cond delay="0"/>
                                  </p:stCondLst>
                                  <p:childTnLst>
                                    <p:set>
                                      <p:cBhvr>
                                        <p:cTn id="68" dur="1" fill="hold">
                                          <p:stCondLst>
                                            <p:cond delay="0"/>
                                          </p:stCondLst>
                                        </p:cTn>
                                        <p:tgtEl>
                                          <p:spTgt spid="18"/>
                                        </p:tgtEl>
                                        <p:attrNameLst>
                                          <p:attrName>style.visibility</p:attrName>
                                        </p:attrNameLst>
                                      </p:cBhvr>
                                      <p:to>
                                        <p:strVal val="visible"/>
                                      </p:to>
                                    </p:set>
                                    <p:animEffect transition="in" filter="wipe(left)">
                                      <p:cBhvr>
                                        <p:cTn id="69" dur="500"/>
                                        <p:tgtEl>
                                          <p:spTgt spid="18"/>
                                        </p:tgtEl>
                                      </p:cBhvr>
                                    </p:animEffect>
                                  </p:childTnLst>
                                </p:cTn>
                              </p:par>
                            </p:childTnLst>
                          </p:cTn>
                        </p:par>
                        <p:par>
                          <p:cTn id="70" fill="hold" nodeType="afterGroup">
                            <p:stCondLst>
                              <p:cond delay="1500"/>
                            </p:stCondLst>
                            <p:childTnLst>
                              <p:par>
                                <p:cTn id="71" presetID="22" presetClass="entr" presetSubtype="8" dur="500" fill="hold" grpId="0" nodeType="afterEffect">
                                  <p:stCondLst>
                                    <p:cond delay="0"/>
                                  </p:stCondLst>
                                  <p:childTnLst>
                                    <p:set>
                                      <p:cBhvr>
                                        <p:cTn id="72" dur="1" fill="hold">
                                          <p:stCondLst>
                                            <p:cond delay="0"/>
                                          </p:stCondLst>
                                        </p:cTn>
                                        <p:tgtEl>
                                          <p:spTgt spid="19"/>
                                        </p:tgtEl>
                                        <p:attrNameLst>
                                          <p:attrName>style.visibility</p:attrName>
                                        </p:attrNameLst>
                                      </p:cBhvr>
                                      <p:to>
                                        <p:strVal val="visible"/>
                                      </p:to>
                                    </p:set>
                                    <p:animEffect transition="in" filter="wipe(left)">
                                      <p:cBhvr>
                                        <p:cTn id="73" dur="500"/>
                                        <p:tgtEl>
                                          <p:spTgt spid="19"/>
                                        </p:tgtEl>
                                      </p:cBhvr>
                                    </p:animEffect>
                                  </p:childTnLst>
                                </p:cTn>
                              </p:par>
                            </p:childTnLst>
                          </p:cTn>
                        </p:par>
                      </p:childTnLst>
                    </p:cTn>
                  </p:par>
                  <p:par>
                    <p:cTn id="74" fill="hold" nodeType="clickPar">
                      <p:stCondLst>
                        <p:cond delay="indefinite"/>
                        <p:cond evt="onBegin" delay="0">
                          <p:tn val="73"/>
                        </p:cond>
                      </p:stCondLst>
                      <p:childTnLst>
                        <p:par>
                          <p:cTn id="75" fill="hold">
                            <p:stCondLst>
                              <p:cond delay="0"/>
                            </p:stCondLst>
                            <p:childTnLst>
                              <p:par>
                                <p:cTn id="76" presetID="3" presetClass="entr" presetSubtype="10" dur="500" fill="hold" grpId="0" nodeType="clickEffect">
                                  <p:stCondLst>
                                    <p:cond delay="0"/>
                                  </p:stCondLst>
                                  <p:childTnLst>
                                    <p:set>
                                      <p:cBhvr>
                                        <p:cTn id="77" dur="1" fill="hold">
                                          <p:stCondLst>
                                            <p:cond delay="0"/>
                                          </p:stCondLst>
                                        </p:cTn>
                                        <p:tgtEl>
                                          <p:spTgt spid="8"/>
                                        </p:tgtEl>
                                        <p:attrNameLst>
                                          <p:attrName>style.visibility</p:attrName>
                                        </p:attrNameLst>
                                      </p:cBhvr>
                                      <p:to>
                                        <p:strVal val="visible"/>
                                      </p:to>
                                    </p:set>
                                    <p:animEffect transition="in" filter="blinds(horizontal)">
                                      <p:cBhvr>
                                        <p:cTn id="7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9" grpId="0"/>
      <p:bldP spid="10" grpId="0"/>
      <p:bldP spid="11" grpId="0"/>
      <p:bldP spid="12" grpId="0"/>
      <p:bldP spid="13" grpId="0"/>
      <p:bldP spid="14" grpId="0"/>
      <p:bldP spid="15" grpId="0"/>
      <p:bldP spid="16" grpId="0"/>
      <p:bldP spid="17" grpId="0"/>
      <p:bldP spid="18" grpId="0"/>
      <p:bldP spid="19" grpId="0"/>
      <p:bldP spid="4" grpId="0"/>
      <p:bldP spid="5" grpId="0"/>
      <p:bldP spid="7" grpId="0"/>
      <p:bldP spid="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 name="矩形 33" title=""/>
          <p:cNvSpPr/>
          <p:nvPr>
            <p:custDataLst>
              <p:tags r:id="rId3"/>
            </p:custDataLst>
          </p:nvPr>
        </p:nvSpPr>
        <p:spPr>
          <a:xfrm>
            <a:off x="686810" y="779817"/>
            <a:ext cx="5844618" cy="52322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800" b="1">
                <a:latin typeface="宋体" panose="02010600030101010101" pitchFamily="2" charset="-122"/>
                <a:ea typeface="宋体" panose="02010600030101010101" pitchFamily="2" charset="-122"/>
              </a:rPr>
              <a:t>(</a:t>
            </a:r>
            <a:r>
              <a:rPr lang="en-US" sz="2800" b="1">
                <a:latin typeface="宋体" panose="02010600030101010101" pitchFamily="2" charset="-122"/>
                <a:ea typeface="宋体" panose="02010600030101010101" pitchFamily="2" charset="-122"/>
              </a:rPr>
              <a:t>3</a:t>
            </a:r>
            <a:r>
              <a:rPr sz="2800" b="1">
                <a:latin typeface="宋体" panose="02010600030101010101" pitchFamily="2" charset="-122"/>
                <a:ea typeface="宋体" panose="02010600030101010101" pitchFamily="2" charset="-122"/>
              </a:rPr>
              <a:t>)</a:t>
            </a:r>
            <a:r>
              <a:rPr lang="zh-CN" altLang="en-US" sz="2800" b="1">
                <a:latin typeface="宋体" panose="02010600030101010101" pitchFamily="2" charset="-122"/>
                <a:ea typeface="宋体" panose="02010600030101010101" pitchFamily="2" charset="-122"/>
              </a:rPr>
              <a:t>我国保护财产权的法律规定</a:t>
            </a:r>
            <a:endParaRPr sz="2800" b="1">
              <a:latin typeface="宋体" panose="02010600030101010101" pitchFamily="2" charset="-122"/>
              <a:ea typeface="宋体" panose="02010600030101010101" pitchFamily="2" charset="-122"/>
            </a:endParaRPr>
          </a:p>
        </p:txBody>
      </p:sp>
      <p:sp>
        <p:nvSpPr>
          <p:cNvPr id="12" name="矩形 33" title=""/>
          <p:cNvSpPr/>
          <p:nvPr>
            <p:custDataLst>
              <p:tags r:id="rId4"/>
            </p:custDataLst>
          </p:nvPr>
        </p:nvSpPr>
        <p:spPr>
          <a:xfrm>
            <a:off x="1201781" y="2774500"/>
            <a:ext cx="1575415" cy="892552"/>
          </a:xfrm>
          <a:prstGeom prst="rect">
            <a:avLst/>
          </a:prstGeom>
          <a:noFill/>
          <a:ln w="9525">
            <a:solidFill>
              <a:srgbClr val="FF0000"/>
            </a:solid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2600" b="1">
                <a:latin typeface="宋体" panose="02010600030101010101" pitchFamily="2" charset="-122"/>
                <a:ea typeface="宋体" panose="02010600030101010101" pitchFamily="2" charset="-122"/>
              </a:rPr>
              <a:t>国有财产</a:t>
            </a:r>
          </a:p>
          <a:p>
            <a:pPr algn="ctr"/>
            <a:r>
              <a:rPr sz="2600" b="1">
                <a:latin typeface="宋体" panose="02010600030101010101" pitchFamily="2" charset="-122"/>
                <a:ea typeface="宋体" panose="02010600030101010101" pitchFamily="2" charset="-122"/>
              </a:rPr>
              <a:t>集体财产</a:t>
            </a:r>
          </a:p>
        </p:txBody>
      </p:sp>
      <p:grpSp>
        <p:nvGrpSpPr>
          <p:cNvPr id="14" name="组合 13" title=""/>
          <p:cNvGrpSpPr/>
          <p:nvPr>
            <p:custDataLst>
              <p:tags r:id="rId5"/>
            </p:custDataLst>
          </p:nvPr>
        </p:nvGrpSpPr>
        <p:grpSpPr>
          <a:xfrm>
            <a:off x="2789312" y="2783607"/>
            <a:ext cx="2404489" cy="892810"/>
            <a:chOff x="6158" y="6151"/>
            <a:chExt cx="4127" cy="1406"/>
          </a:xfrm>
          <a:noFill/>
        </p:grpSpPr>
        <p:sp>
          <p:nvSpPr>
            <p:cNvPr id="15" name="下箭头 14"/>
            <p:cNvSpPr/>
            <p:nvPr>
              <p:custDataLst>
                <p:tags r:id="rId6"/>
              </p:custDataLst>
            </p:nvPr>
          </p:nvSpPr>
          <p:spPr>
            <a:xfrm rot="16200000">
              <a:off x="6282" y="6353"/>
              <a:ext cx="680" cy="927"/>
            </a:xfrm>
            <a:prstGeom prst="down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600">
                <a:solidFill>
                  <a:schemeClr val="tx1"/>
                </a:solidFill>
              </a:endParaRPr>
            </a:p>
          </p:txBody>
        </p:sp>
        <p:sp>
          <p:nvSpPr>
            <p:cNvPr id="16" name="矩形 33"/>
            <p:cNvSpPr/>
            <p:nvPr>
              <p:custDataLst>
                <p:tags r:id="rId7"/>
              </p:custDataLst>
            </p:nvPr>
          </p:nvSpPr>
          <p:spPr>
            <a:xfrm>
              <a:off x="7093" y="6151"/>
              <a:ext cx="3192" cy="1406"/>
            </a:xfrm>
            <a:prstGeom prst="rect">
              <a:avLst/>
            </a:prstGeom>
            <a:grpFill/>
            <a:ln w="9525">
              <a:solidFill>
                <a:schemeClr val="accent1">
                  <a:lumMod val="75000"/>
                </a:schemeClr>
              </a:solid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600" b="1">
                  <a:latin typeface="宋体" panose="02010600030101010101" pitchFamily="2" charset="-122"/>
                  <a:ea typeface="宋体" panose="02010600030101010101" pitchFamily="2" charset="-122"/>
                </a:rPr>
                <a:t>公共财产神圣不可侵犯</a:t>
              </a:r>
              <a:r>
                <a:rPr lang="en-US" altLang="zh-CN" sz="2600" b="1">
                  <a:latin typeface="宋体" panose="02010600030101010101" pitchFamily="2" charset="-122"/>
                  <a:ea typeface="宋体" panose="02010600030101010101" pitchFamily="2" charset="-122"/>
                </a:rPr>
                <a:t> </a:t>
              </a:r>
            </a:p>
          </p:txBody>
        </p:sp>
      </p:grpSp>
      <p:grpSp>
        <p:nvGrpSpPr>
          <p:cNvPr id="17" name="组合 16" title=""/>
          <p:cNvGrpSpPr/>
          <p:nvPr>
            <p:custDataLst>
              <p:tags r:id="rId8"/>
            </p:custDataLst>
          </p:nvPr>
        </p:nvGrpSpPr>
        <p:grpSpPr>
          <a:xfrm>
            <a:off x="5210479" y="2575962"/>
            <a:ext cx="6005686" cy="1292860"/>
            <a:chOff x="5637" y="5809"/>
            <a:chExt cx="10308" cy="2036"/>
          </a:xfrm>
          <a:noFill/>
        </p:grpSpPr>
        <p:sp>
          <p:nvSpPr>
            <p:cNvPr id="18" name="下箭头 17"/>
            <p:cNvSpPr/>
            <p:nvPr>
              <p:custDataLst>
                <p:tags r:id="rId9"/>
              </p:custDataLst>
            </p:nvPr>
          </p:nvSpPr>
          <p:spPr>
            <a:xfrm rot="16200000">
              <a:off x="6061" y="6104"/>
              <a:ext cx="629" cy="1478"/>
            </a:xfrm>
            <a:prstGeom prst="down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600">
                <a:solidFill>
                  <a:schemeClr val="tx1"/>
                </a:solidFill>
              </a:endParaRPr>
            </a:p>
          </p:txBody>
        </p:sp>
        <p:sp>
          <p:nvSpPr>
            <p:cNvPr id="19" name="矩形 33"/>
            <p:cNvSpPr/>
            <p:nvPr>
              <p:custDataLst>
                <p:tags r:id="rId10"/>
              </p:custDataLst>
            </p:nvPr>
          </p:nvSpPr>
          <p:spPr>
            <a:xfrm>
              <a:off x="7093" y="5809"/>
              <a:ext cx="8852" cy="2036"/>
            </a:xfrm>
            <a:prstGeom prst="rect">
              <a:avLst/>
            </a:prstGeom>
            <a:grpFill/>
            <a:ln w="9525">
              <a:solidFill>
                <a:schemeClr val="accent1">
                  <a:lumMod val="75000"/>
                </a:schemeClr>
              </a:solid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600" b="1">
                  <a:latin typeface="宋体" panose="02010600030101010101" pitchFamily="2" charset="-122"/>
                  <a:ea typeface="宋体" panose="02010600030101010101" pitchFamily="2" charset="-122"/>
                </a:rPr>
                <a:t>禁止任何组织或者个人用任何手段侵占或破坏国家的和集体的财产</a:t>
              </a:r>
              <a:r>
                <a:rPr lang="en-US" altLang="zh-CN" sz="2600" b="1">
                  <a:latin typeface="宋体" panose="02010600030101010101" pitchFamily="2" charset="-122"/>
                  <a:ea typeface="宋体" panose="02010600030101010101" pitchFamily="2" charset="-122"/>
                </a:rPr>
                <a:t> </a:t>
              </a:r>
            </a:p>
          </p:txBody>
        </p:sp>
      </p:grpSp>
      <p:sp>
        <p:nvSpPr>
          <p:cNvPr id="20" name="矩形 33" title=""/>
          <p:cNvSpPr/>
          <p:nvPr>
            <p:custDataLst>
              <p:tags r:id="rId11"/>
            </p:custDataLst>
          </p:nvPr>
        </p:nvSpPr>
        <p:spPr>
          <a:xfrm>
            <a:off x="1214189" y="4240258"/>
            <a:ext cx="1575415" cy="892552"/>
          </a:xfrm>
          <a:prstGeom prst="rect">
            <a:avLst/>
          </a:prstGeom>
          <a:noFill/>
          <a:ln w="9525">
            <a:solidFill>
              <a:srgbClr val="FF0000"/>
            </a:solid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2600" b="1">
                <a:latin typeface="宋体" panose="02010600030101010101" pitchFamily="2" charset="-122"/>
                <a:ea typeface="宋体" panose="02010600030101010101" pitchFamily="2" charset="-122"/>
              </a:rPr>
              <a:t>合法的私有财产</a:t>
            </a:r>
          </a:p>
        </p:txBody>
      </p:sp>
      <p:sp>
        <p:nvSpPr>
          <p:cNvPr id="21" name="矩形 33" title=""/>
          <p:cNvSpPr/>
          <p:nvPr>
            <p:custDataLst>
              <p:tags r:id="rId12"/>
            </p:custDataLst>
          </p:nvPr>
        </p:nvSpPr>
        <p:spPr>
          <a:xfrm>
            <a:off x="686810" y="1415728"/>
            <a:ext cx="10537917" cy="1001364"/>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3800"/>
              </a:lnSpc>
            </a:pPr>
            <a:r>
              <a:rPr lang="en-US" sz="2600" b="1">
                <a:latin typeface="宋体" panose="02010600030101010101" pitchFamily="2" charset="-122"/>
                <a:ea typeface="宋体" panose="02010600030101010101" pitchFamily="2" charset="-122"/>
              </a:rPr>
              <a:t>    </a:t>
            </a:r>
            <a:r>
              <a:rPr sz="2600" b="1">
                <a:latin typeface="宋体" panose="02010600030101010101" pitchFamily="2" charset="-122"/>
                <a:ea typeface="宋体" panose="02010600030101010101" pitchFamily="2" charset="-122"/>
              </a:rPr>
              <a:t>我国宪法和法律明确规定，保护国有财产、集体财产和公民合法的私有财产。</a:t>
            </a:r>
          </a:p>
        </p:txBody>
      </p:sp>
      <p:grpSp>
        <p:nvGrpSpPr>
          <p:cNvPr id="22" name="组合 21" title=""/>
          <p:cNvGrpSpPr/>
          <p:nvPr>
            <p:custDataLst>
              <p:tags r:id="rId13"/>
            </p:custDataLst>
          </p:nvPr>
        </p:nvGrpSpPr>
        <p:grpSpPr>
          <a:xfrm>
            <a:off x="2794361" y="4503187"/>
            <a:ext cx="2395749" cy="492760"/>
            <a:chOff x="6195" y="6529"/>
            <a:chExt cx="4112" cy="776"/>
          </a:xfrm>
          <a:noFill/>
        </p:grpSpPr>
        <p:sp>
          <p:nvSpPr>
            <p:cNvPr id="23" name="下箭头 22"/>
            <p:cNvSpPr/>
            <p:nvPr>
              <p:custDataLst>
                <p:tags r:id="rId14"/>
              </p:custDataLst>
            </p:nvPr>
          </p:nvSpPr>
          <p:spPr>
            <a:xfrm rot="16200000">
              <a:off x="6319" y="6414"/>
              <a:ext cx="680" cy="927"/>
            </a:xfrm>
            <a:prstGeom prst="down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600">
                <a:solidFill>
                  <a:schemeClr val="tx1"/>
                </a:solidFill>
              </a:endParaRPr>
            </a:p>
          </p:txBody>
        </p:sp>
        <p:sp>
          <p:nvSpPr>
            <p:cNvPr id="24" name="矩形 33"/>
            <p:cNvSpPr/>
            <p:nvPr>
              <p:custDataLst>
                <p:tags r:id="rId15"/>
              </p:custDataLst>
            </p:nvPr>
          </p:nvSpPr>
          <p:spPr>
            <a:xfrm>
              <a:off x="7115" y="6529"/>
              <a:ext cx="3192" cy="776"/>
            </a:xfrm>
            <a:prstGeom prst="rect">
              <a:avLst/>
            </a:prstGeom>
            <a:grpFill/>
            <a:ln w="9525">
              <a:solidFill>
                <a:schemeClr val="accent1">
                  <a:lumMod val="75000"/>
                </a:schemeClr>
              </a:solid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600" b="1">
                  <a:latin typeface="宋体" panose="02010600030101010101" pitchFamily="2" charset="-122"/>
                  <a:ea typeface="宋体" panose="02010600030101010101" pitchFamily="2" charset="-122"/>
                </a:rPr>
                <a:t>不受侵犯</a:t>
              </a:r>
              <a:r>
                <a:rPr lang="en-US" altLang="zh-CN" sz="2600" b="1">
                  <a:latin typeface="宋体" panose="02010600030101010101" pitchFamily="2" charset="-122"/>
                  <a:ea typeface="宋体" panose="02010600030101010101" pitchFamily="2" charset="-122"/>
                </a:rPr>
                <a:t> </a:t>
              </a:r>
            </a:p>
          </p:txBody>
        </p:sp>
      </p:grpSp>
      <p:grpSp>
        <p:nvGrpSpPr>
          <p:cNvPr id="25" name="组合 24" title=""/>
          <p:cNvGrpSpPr/>
          <p:nvPr>
            <p:custDataLst>
              <p:tags r:id="rId16"/>
            </p:custDataLst>
          </p:nvPr>
        </p:nvGrpSpPr>
        <p:grpSpPr>
          <a:xfrm>
            <a:off x="5201434" y="3930417"/>
            <a:ext cx="6008017" cy="2092960"/>
            <a:chOff x="8281" y="8025"/>
            <a:chExt cx="10312" cy="3296"/>
          </a:xfrm>
          <a:noFill/>
        </p:grpSpPr>
        <p:sp>
          <p:nvSpPr>
            <p:cNvPr id="26" name="矩形 33"/>
            <p:cNvSpPr/>
            <p:nvPr>
              <p:custDataLst>
                <p:tags r:id="rId17"/>
              </p:custDataLst>
            </p:nvPr>
          </p:nvSpPr>
          <p:spPr>
            <a:xfrm>
              <a:off x="9740" y="8025"/>
              <a:ext cx="8853" cy="3296"/>
            </a:xfrm>
            <a:prstGeom prst="rect">
              <a:avLst/>
            </a:prstGeom>
            <a:grpFill/>
            <a:ln w="9525">
              <a:solidFill>
                <a:schemeClr val="accent1">
                  <a:lumMod val="75000"/>
                </a:schemeClr>
              </a:solid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600" b="1">
                  <a:latin typeface="宋体" panose="02010600030101010101" pitchFamily="2" charset="-122"/>
                  <a:ea typeface="宋体" panose="02010600030101010101" pitchFamily="2" charset="-122"/>
                </a:rPr>
                <a:t>①</a:t>
              </a:r>
              <a:r>
                <a:rPr sz="2600" b="1" err="1">
                  <a:latin typeface="宋体" panose="02010600030101010101" pitchFamily="2" charset="-122"/>
                  <a:ea typeface="宋体" panose="02010600030101010101" pitchFamily="2" charset="-122"/>
                </a:rPr>
                <a:t>国家依照法律规定保护公民的私有财产权和继承权</a:t>
              </a:r>
              <a:endParaRPr sz="2600" b="1">
                <a:latin typeface="宋体" panose="02010600030101010101" pitchFamily="2" charset="-122"/>
                <a:ea typeface="宋体" panose="02010600030101010101" pitchFamily="2" charset="-122"/>
              </a:endParaRPr>
            </a:p>
            <a:p>
              <a:pPr algn="l"/>
              <a:r>
                <a:rPr lang="zh-CN" sz="2600" b="1">
                  <a:latin typeface="宋体" panose="02010600030101010101" pitchFamily="2" charset="-122"/>
                  <a:ea typeface="宋体" panose="02010600030101010101" pitchFamily="2" charset="-122"/>
                </a:rPr>
                <a:t>②</a:t>
              </a:r>
              <a:r>
                <a:rPr sz="2600" b="1" err="1">
                  <a:latin typeface="宋体" panose="02010600030101010101" pitchFamily="2" charset="-122"/>
                  <a:ea typeface="宋体" panose="02010600030101010101" pitchFamily="2" charset="-122"/>
                </a:rPr>
                <a:t>国家为了公共利益的需要，依法对公民私有财产实行征收或征用要给予补偿。</a:t>
              </a:r>
            </a:p>
          </p:txBody>
        </p:sp>
        <p:sp>
          <p:nvSpPr>
            <p:cNvPr id="27" name="下箭头 27"/>
            <p:cNvSpPr/>
            <p:nvPr>
              <p:custDataLst>
                <p:tags r:id="rId18"/>
              </p:custDataLst>
            </p:nvPr>
          </p:nvSpPr>
          <p:spPr>
            <a:xfrm rot="16200000">
              <a:off x="8705" y="8562"/>
              <a:ext cx="629" cy="1478"/>
            </a:xfrm>
            <a:prstGeom prst="down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600">
                <a:solidFill>
                  <a:schemeClr val="tx1"/>
                </a:solidFill>
              </a:endParaRPr>
            </a:p>
          </p:txBody>
        </p:sp>
      </p:grpSp>
    </p:spTree>
    <p:custDataLst>
      <p:tags r:id="rId19"/>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4" dur="50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wipe(down)">
                                      <p:cBhvr>
                                        <p:cTn id="12" dur="500"/>
                                        <p:tgtEl>
                                          <p:spTgt spid="21"/>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2" presetClass="entr" presetSubtype="8" dur="500"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wipe(left)">
                                      <p:cBhvr>
                                        <p:cTn id="22" dur="500"/>
                                        <p:tgtEl>
                                          <p:spTgt spid="14"/>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22" presetClass="entr" presetSubtype="8" dur="50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wipe(left)">
                                      <p:cBhvr>
                                        <p:cTn id="27" dur="500"/>
                                        <p:tgtEl>
                                          <p:spTgt spid="17"/>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wipe(left)">
                                      <p:cBhvr>
                                        <p:cTn id="32" dur="500"/>
                                        <p:tgtEl>
                                          <p:spTgt spid="20"/>
                                        </p:tgtEl>
                                      </p:cBhvr>
                                    </p:animEffect>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22" presetClass="entr" presetSubtype="8" dur="500" fill="hold" nodeType="clickEffect">
                                  <p:stCondLst>
                                    <p:cond delay="0"/>
                                  </p:stCondLst>
                                  <p:childTnLst>
                                    <p:set>
                                      <p:cBhvr>
                                        <p:cTn id="36" dur="1" fill="hold">
                                          <p:stCondLst>
                                            <p:cond delay="0"/>
                                          </p:stCondLst>
                                        </p:cTn>
                                        <p:tgtEl>
                                          <p:spTgt spid="22"/>
                                        </p:tgtEl>
                                        <p:attrNameLst>
                                          <p:attrName>style.visibility</p:attrName>
                                        </p:attrNameLst>
                                      </p:cBhvr>
                                      <p:to>
                                        <p:strVal val="visible"/>
                                      </p:to>
                                    </p:set>
                                    <p:animEffect transition="in" filter="wipe(left)">
                                      <p:cBhvr>
                                        <p:cTn id="37" dur="500"/>
                                        <p:tgtEl>
                                          <p:spTgt spid="22"/>
                                        </p:tgtEl>
                                      </p:cBhvr>
                                    </p:animEffect>
                                  </p:childTnLst>
                                </p:cTn>
                              </p:par>
                            </p:childTnLst>
                          </p:cTn>
                        </p:par>
                      </p:childTnLst>
                    </p:cTn>
                  </p:par>
                  <p:par>
                    <p:cTn id="38" fill="hold" nodeType="clickPar">
                      <p:stCondLst>
                        <p:cond delay="indefinite"/>
                        <p:cond evt="onBegin" delay="0">
                          <p:tn val="37"/>
                        </p:cond>
                      </p:stCondLst>
                      <p:childTnLst>
                        <p:par>
                          <p:cTn id="39" fill="hold">
                            <p:stCondLst>
                              <p:cond delay="0"/>
                            </p:stCondLst>
                            <p:childTnLst>
                              <p:par>
                                <p:cTn id="40" presetID="22" presetClass="entr" presetSubtype="8" dur="500" fill="hold" nodeType="click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wipe(left)">
                                      <p:cBhvr>
                                        <p:cTn id="42"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P spid="20" grpId="0"/>
      <p:bldP spid="21"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886408" y="1503990"/>
            <a:ext cx="10369760" cy="1563570"/>
          </a:xfrm>
          <a:prstGeom prst="rect">
            <a:avLst/>
          </a:prstGeom>
          <a:noFill/>
          <a:ln>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ts val="4000"/>
              </a:lnSpc>
            </a:pPr>
            <a:r>
              <a:rPr lang="en-US" altLang="zh-CN" sz="2800" b="1">
                <a:solidFill>
                  <a:srgbClr val="002060"/>
                </a:solidFill>
                <a:effectLst/>
                <a:latin typeface="宋体" panose="02010600030101010101" pitchFamily="2" charset="-122"/>
                <a:ea typeface="宋体" panose="02010600030101010101" pitchFamily="2" charset="-122"/>
                <a:cs typeface="楷体" panose="02010609060101010101" charset="-122"/>
                <a:sym typeface="+mn-ea"/>
              </a:rPr>
              <a:t>1.</a:t>
            </a:r>
            <a:r>
              <a:rPr lang="zh-CN" altLang="en-US" sz="2800" b="1">
                <a:solidFill>
                  <a:srgbClr val="002060"/>
                </a:solidFill>
                <a:effectLst/>
                <a:latin typeface="宋体" panose="02010600030101010101" pitchFamily="2" charset="-122"/>
                <a:ea typeface="宋体" panose="02010600030101010101" pitchFamily="2" charset="-122"/>
                <a:cs typeface="楷体" panose="02010609060101010101" charset="-122"/>
                <a:sym typeface="+mn-ea"/>
              </a:rPr>
              <a:t>物权是最基本的财产权；知识产权是财产权的重要组成部分。</a:t>
            </a:r>
          </a:p>
          <a:p>
            <a:pPr marL="0" lvl="0" indent="0" eaLnBrk="1" hangingPunct="1">
              <a:lnSpc>
                <a:spcPts val="4000"/>
              </a:lnSpc>
            </a:pPr>
            <a:r>
              <a:rPr lang="en-US" altLang="zh-CN" sz="2800" b="1">
                <a:solidFill>
                  <a:srgbClr val="002060"/>
                </a:solidFill>
                <a:effectLst/>
                <a:latin typeface="宋体" panose="02010600030101010101" pitchFamily="2" charset="-122"/>
                <a:ea typeface="宋体" panose="02010600030101010101" pitchFamily="2" charset="-122"/>
                <a:cs typeface="楷体" panose="02010609060101010101" charset="-122"/>
                <a:sym typeface="+mn-ea"/>
              </a:rPr>
              <a:t>2.继承权、其他投资性权利，都属于财产权。     </a:t>
            </a:r>
          </a:p>
          <a:p>
            <a:pPr marL="0" lvl="0" indent="0" eaLnBrk="1" hangingPunct="1">
              <a:lnSpc>
                <a:spcPts val="4000"/>
              </a:lnSpc>
            </a:pPr>
            <a:r>
              <a:rPr lang="en-US" altLang="zh-CN" sz="2800" b="1">
                <a:solidFill>
                  <a:srgbClr val="002060"/>
                </a:solidFill>
                <a:effectLst/>
                <a:latin typeface="宋体" panose="02010600030101010101" pitchFamily="2" charset="-122"/>
                <a:ea typeface="宋体" panose="02010600030101010101" pitchFamily="2" charset="-122"/>
                <a:cs typeface="楷体" panose="02010609060101010101" charset="-122"/>
                <a:sym typeface="+mn-ea"/>
              </a:rPr>
              <a:t>3.</a:t>
            </a:r>
            <a:r>
              <a:rPr sz="2800" b="1">
                <a:solidFill>
                  <a:srgbClr val="002060"/>
                </a:solidFill>
                <a:effectLst/>
                <a:latin typeface="宋体" panose="02010600030101010101" pitchFamily="2" charset="-122"/>
                <a:ea typeface="宋体" panose="02010600030101010101" pitchFamily="2" charset="-122"/>
                <a:cs typeface="楷体" panose="02010609060101010101" charset="-122"/>
                <a:sym typeface="+mn-ea"/>
              </a:rPr>
              <a:t>数据、网络虚拟财产也纳入财产权保护范围。</a:t>
            </a:r>
            <a:endParaRPr lang="zh-CN" altLang="en-US" sz="2800" b="1">
              <a:solidFill>
                <a:srgbClr val="002060"/>
              </a:solidFill>
              <a:effectLst/>
              <a:latin typeface="宋体" panose="02010600030101010101" pitchFamily="2" charset="-122"/>
              <a:ea typeface="宋体" panose="02010600030101010101" pitchFamily="2" charset="-122"/>
              <a:cs typeface="楷体" panose="02010609060101010101" charset="-122"/>
              <a:sym typeface="+mn-ea"/>
            </a:endParaRPr>
          </a:p>
        </p:txBody>
      </p:sp>
      <p:sp>
        <p:nvSpPr>
          <p:cNvPr id="3" name="圆角矩形 45" title=""/>
          <p:cNvSpPr/>
          <p:nvPr>
            <p:custDataLst>
              <p:tags r:id="rId4"/>
            </p:custDataLst>
          </p:nvPr>
        </p:nvSpPr>
        <p:spPr>
          <a:xfrm>
            <a:off x="779780" y="598170"/>
            <a:ext cx="1954089"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特别强调</a:t>
            </a:r>
          </a:p>
        </p:txBody>
      </p:sp>
    </p:spTree>
    <p:custDataLst>
      <p:tags r:id="rId5"/>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0" presetClass="entr" presetSubtype="0" dur="2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childTnLst>
                          </p:cTn>
                        </p:par>
                        <p:par>
                          <p:cTn id="8" fill="hold" nodeType="afterGroup">
                            <p:stCondLst>
                              <p:cond delay="2000"/>
                            </p:stCondLst>
                            <p:childTnLst>
                              <p:par>
                                <p:cTn id="9" presetID="3" presetClass="entr" presetSubtype="10" dur="50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blinds(horizontal)">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33" title=""/>
          <p:cNvSpPr/>
          <p:nvPr>
            <p:custDataLst>
              <p:tags r:id="rId3"/>
            </p:custDataLst>
          </p:nvPr>
        </p:nvSpPr>
        <p:spPr>
          <a:xfrm>
            <a:off x="686810" y="621194"/>
            <a:ext cx="4782677" cy="52197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b="1">
                <a:latin typeface="宋体" panose="02010600030101010101" pitchFamily="2" charset="-122"/>
                <a:ea typeface="宋体" panose="02010600030101010101" pitchFamily="2" charset="-122"/>
              </a:rPr>
              <a:t>3.</a:t>
            </a:r>
            <a:r>
              <a:rPr lang="zh-CN" altLang="en-US" sz="2800" b="1">
                <a:latin typeface="宋体" panose="02010600030101010101" pitchFamily="2" charset="-122"/>
                <a:ea typeface="宋体" panose="02010600030101010101" pitchFamily="2" charset="-122"/>
              </a:rPr>
              <a:t>物权</a:t>
            </a:r>
            <a:endParaRPr sz="2800" b="1">
              <a:latin typeface="宋体" panose="02010600030101010101" pitchFamily="2" charset="-122"/>
              <a:ea typeface="宋体" panose="02010600030101010101" pitchFamily="2" charset="-122"/>
            </a:endParaRPr>
          </a:p>
        </p:txBody>
      </p:sp>
      <p:sp>
        <p:nvSpPr>
          <p:cNvPr id="3" name="矩形 33" title=""/>
          <p:cNvSpPr/>
          <p:nvPr>
            <p:custDataLst>
              <p:tags r:id="rId4"/>
            </p:custDataLst>
          </p:nvPr>
        </p:nvSpPr>
        <p:spPr>
          <a:xfrm>
            <a:off x="882752" y="1246345"/>
            <a:ext cx="10407287" cy="514051"/>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800"/>
              </a:lnSpc>
            </a:pPr>
            <a:r>
              <a:rPr lang="zh-CN" altLang="en-US" sz="2600" b="1">
                <a:latin typeface="宋体" panose="02010600030101010101" pitchFamily="2" charset="-122"/>
                <a:ea typeface="宋体" panose="02010600030101010101" pitchFamily="2" charset="-122"/>
              </a:rPr>
              <a:t>（</a:t>
            </a:r>
            <a:r>
              <a:rPr lang="en-US" altLang="zh-CN" sz="2600" b="1">
                <a:latin typeface="宋体" panose="02010600030101010101" pitchFamily="2" charset="-122"/>
                <a:ea typeface="宋体" panose="02010600030101010101" pitchFamily="2" charset="-122"/>
              </a:rPr>
              <a:t>1</a:t>
            </a:r>
            <a:r>
              <a:rPr lang="zh-CN" altLang="en-US" sz="2600" b="1">
                <a:latin typeface="宋体" panose="02010600030101010101" pitchFamily="2" charset="-122"/>
                <a:ea typeface="宋体" panose="02010600030101010101" pitchFamily="2" charset="-122"/>
              </a:rPr>
              <a:t>）物权的含义：</a:t>
            </a:r>
            <a:r>
              <a:rPr lang="zh-CN" altLang="en-US" sz="2600" b="1">
                <a:latin typeface="宋体" panose="02010600030101010101" pitchFamily="2" charset="-122"/>
                <a:ea typeface="宋体" panose="02010600030101010101" pitchFamily="2" charset="-122"/>
                <a:cs typeface="宋体" panose="02010600030101010101" pitchFamily="2" charset="-122"/>
                <a:sym typeface="+mn-ea"/>
              </a:rPr>
              <a:t>权利人依法对</a:t>
            </a:r>
            <a:r>
              <a:rPr lang="zh-CN" altLang="en-US" sz="2600" b="1" u="sng">
                <a:latin typeface="宋体" panose="02010600030101010101" pitchFamily="2" charset="-122"/>
                <a:ea typeface="宋体" panose="02010600030101010101" pitchFamily="2" charset="-122"/>
                <a:cs typeface="宋体" panose="02010600030101010101" pitchFamily="2" charset="-122"/>
                <a:sym typeface="+mn-ea"/>
              </a:rPr>
              <a:t>特定的物</a:t>
            </a:r>
            <a:r>
              <a:rPr lang="zh-CN" altLang="en-US" sz="2600" b="1">
                <a:latin typeface="宋体" panose="02010600030101010101" pitchFamily="2" charset="-122"/>
                <a:ea typeface="宋体" panose="02010600030101010101" pitchFamily="2" charset="-122"/>
                <a:cs typeface="宋体" panose="02010600030101010101" pitchFamily="2" charset="-122"/>
                <a:sym typeface="+mn-ea"/>
              </a:rPr>
              <a:t>享有直接支配和排他的权利。</a:t>
            </a:r>
          </a:p>
        </p:txBody>
      </p:sp>
      <p:sp>
        <p:nvSpPr>
          <p:cNvPr id="9" name="矩形 33" title=""/>
          <p:cNvSpPr/>
          <p:nvPr>
            <p:custDataLst>
              <p:tags r:id="rId5"/>
            </p:custDataLst>
          </p:nvPr>
        </p:nvSpPr>
        <p:spPr>
          <a:xfrm>
            <a:off x="882753" y="1849945"/>
            <a:ext cx="9828790" cy="52322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宋体" panose="02010600030101010101" pitchFamily="2" charset="-122"/>
                <a:ea typeface="宋体" panose="02010600030101010101" pitchFamily="2" charset="-122"/>
              </a:rPr>
              <a:t>（</a:t>
            </a:r>
            <a:r>
              <a:rPr lang="en-US" altLang="zh-CN" sz="2800" b="1">
                <a:latin typeface="宋体" panose="02010600030101010101" pitchFamily="2" charset="-122"/>
                <a:ea typeface="宋体" panose="02010600030101010101" pitchFamily="2" charset="-122"/>
              </a:rPr>
              <a:t>2</a:t>
            </a:r>
            <a:r>
              <a:rPr lang="zh-CN" altLang="en-US" sz="2800" b="1">
                <a:latin typeface="宋体" panose="02010600030101010101" pitchFamily="2" charset="-122"/>
                <a:ea typeface="宋体" panose="02010600030101010101" pitchFamily="2" charset="-122"/>
              </a:rPr>
              <a:t>）物权的内容：所有权（又叫自物权）、他物权。</a:t>
            </a:r>
            <a:endParaRPr sz="2800" b="1">
              <a:latin typeface="宋体" panose="02010600030101010101" pitchFamily="2" charset="-122"/>
              <a:ea typeface="宋体" panose="02010600030101010101" pitchFamily="2" charset="-122"/>
            </a:endParaRPr>
          </a:p>
        </p:txBody>
      </p:sp>
      <p:grpSp>
        <p:nvGrpSpPr>
          <p:cNvPr id="6" name="组合 5" title=""/>
          <p:cNvGrpSpPr/>
          <p:nvPr>
            <p:custDataLst>
              <p:tags r:id="rId6"/>
            </p:custDataLst>
          </p:nvPr>
        </p:nvGrpSpPr>
        <p:grpSpPr>
          <a:xfrm>
            <a:off x="966939" y="2652439"/>
            <a:ext cx="2701182" cy="1266775"/>
            <a:chOff x="4539" y="8333"/>
            <a:chExt cx="3838" cy="1997"/>
          </a:xfrm>
          <a:noFill/>
        </p:grpSpPr>
        <p:sp>
          <p:nvSpPr>
            <p:cNvPr id="20" name="TextBox 30"/>
            <p:cNvSpPr txBox="1"/>
            <p:nvPr>
              <p:custDataLst>
                <p:tags r:id="rId7"/>
              </p:custDataLst>
            </p:nvPr>
          </p:nvSpPr>
          <p:spPr>
            <a:xfrm>
              <a:off x="4539" y="8908"/>
              <a:ext cx="1360" cy="743"/>
            </a:xfrm>
            <a:prstGeom prst="rect">
              <a:avLst/>
            </a:prstGeom>
            <a:grpFill/>
            <a:ln w="22225" cap="flat">
              <a:solidFill>
                <a:schemeClr val="accent1">
                  <a:lumMod val="75000"/>
                </a:schemeClr>
              </a:solidFill>
              <a:prstDash val="solid"/>
              <a:miter lim="800000"/>
            </a:ln>
          </p:spPr>
          <p:txBody>
            <a:bodyPr vert="horz" wrap="square" lIns="91345" tIns="45672" rIns="91345" bIns="45672"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zh-CN" sz="2600" b="1">
                  <a:latin typeface="宋体" panose="02010600030101010101" pitchFamily="2" charset="-122"/>
                  <a:ea typeface="宋体" panose="02010600030101010101" pitchFamily="2" charset="-122"/>
                  <a:cs typeface="微软雅黑 Light" panose="020b0502040204020203" charset="-122"/>
                </a:rPr>
                <a:t>物</a:t>
              </a:r>
            </a:p>
          </p:txBody>
        </p:sp>
        <p:sp>
          <p:nvSpPr>
            <p:cNvPr id="21" name="左大括号 20"/>
            <p:cNvSpPr/>
            <p:nvPr>
              <p:custDataLst>
                <p:tags r:id="rId8"/>
              </p:custDataLst>
            </p:nvPr>
          </p:nvSpPr>
          <p:spPr>
            <a:xfrm>
              <a:off x="5907" y="8599"/>
              <a:ext cx="361" cy="1379"/>
            </a:xfrm>
            <a:prstGeom prst="leftBrace">
              <a:avLst/>
            </a:prstGeom>
            <a:grpFill/>
            <a:ln w="22225">
              <a:solidFill>
                <a:schemeClr val="accent1">
                  <a:lumMod val="75000"/>
                </a:schemeClr>
              </a:solidFill>
            </a:ln>
          </p:spPr>
          <p:style>
            <a:lnRef idx="2">
              <a:schemeClr val="dk1"/>
            </a:lnRef>
            <a:fillRef idx="0">
              <a:schemeClr val="dk1"/>
            </a:fillRef>
            <a:effectRef idx="1">
              <a:schemeClr val="dk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2600" b="1">
                <a:latin typeface="宋体" panose="02010600030101010101" pitchFamily="2" charset="-122"/>
                <a:ea typeface="宋体" panose="02010600030101010101" pitchFamily="2" charset="-122"/>
              </a:endParaRPr>
            </a:p>
          </p:txBody>
        </p:sp>
        <p:sp>
          <p:nvSpPr>
            <p:cNvPr id="22" name="TextBox 30"/>
            <p:cNvSpPr txBox="1"/>
            <p:nvPr>
              <p:custDataLst>
                <p:tags r:id="rId9"/>
              </p:custDataLst>
            </p:nvPr>
          </p:nvSpPr>
          <p:spPr>
            <a:xfrm>
              <a:off x="6284" y="8333"/>
              <a:ext cx="2093" cy="743"/>
            </a:xfrm>
            <a:prstGeom prst="rect">
              <a:avLst/>
            </a:prstGeom>
            <a:grpFill/>
            <a:ln w="22225" cap="flat">
              <a:solidFill>
                <a:schemeClr val="accent1">
                  <a:lumMod val="75000"/>
                </a:schemeClr>
              </a:solidFill>
              <a:prstDash val="solid"/>
              <a:miter lim="800000"/>
            </a:ln>
          </p:spPr>
          <p:txBody>
            <a:bodyPr vert="horz" wrap="square" lIns="91345" tIns="45672" rIns="91345" bIns="45672"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600" b="1">
                  <a:latin typeface="宋体" panose="02010600030101010101" pitchFamily="2" charset="-122"/>
                  <a:ea typeface="宋体" panose="02010600030101010101" pitchFamily="2" charset="-122"/>
                  <a:cs typeface="微软雅黑 Light" panose="020b0502040204020203" charset="-122"/>
                  <a:sym typeface="+mn-ea"/>
                </a:rPr>
                <a:t>不动产</a:t>
              </a:r>
              <a:endParaRPr lang="zh-CN" altLang="zh-CN" sz="2600" b="1">
                <a:latin typeface="宋体" panose="02010600030101010101" pitchFamily="2" charset="-122"/>
                <a:ea typeface="宋体" panose="02010600030101010101" pitchFamily="2" charset="-122"/>
                <a:cs typeface="微软雅黑 Light" panose="020b0502040204020203" charset="-122"/>
                <a:sym typeface="+mn-ea"/>
              </a:endParaRPr>
            </a:p>
          </p:txBody>
        </p:sp>
        <p:sp>
          <p:nvSpPr>
            <p:cNvPr id="23" name="TextBox 30"/>
            <p:cNvSpPr txBox="1"/>
            <p:nvPr>
              <p:custDataLst>
                <p:tags r:id="rId10"/>
              </p:custDataLst>
            </p:nvPr>
          </p:nvSpPr>
          <p:spPr>
            <a:xfrm>
              <a:off x="6284" y="9587"/>
              <a:ext cx="2089" cy="743"/>
            </a:xfrm>
            <a:prstGeom prst="rect">
              <a:avLst/>
            </a:prstGeom>
            <a:grpFill/>
            <a:ln w="22225" cap="flat">
              <a:solidFill>
                <a:schemeClr val="accent1">
                  <a:lumMod val="75000"/>
                </a:schemeClr>
              </a:solidFill>
              <a:prstDash val="solid"/>
              <a:miter lim="800000"/>
            </a:ln>
          </p:spPr>
          <p:txBody>
            <a:bodyPr vert="horz" wrap="square" lIns="91345" tIns="45672" rIns="91345" bIns="45672"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600" b="1">
                  <a:latin typeface="宋体" panose="02010600030101010101" pitchFamily="2" charset="-122"/>
                  <a:ea typeface="宋体" panose="02010600030101010101" pitchFamily="2" charset="-122"/>
                  <a:cs typeface="微软雅黑 Light" panose="020b0502040204020203" charset="-122"/>
                  <a:sym typeface="+mn-ea"/>
                </a:rPr>
                <a:t>动产</a:t>
              </a:r>
              <a:endParaRPr lang="zh-CN" altLang="zh-CN" sz="2600" b="1">
                <a:latin typeface="宋体" panose="02010600030101010101" pitchFamily="2" charset="-122"/>
                <a:ea typeface="宋体" panose="02010600030101010101" pitchFamily="2" charset="-122"/>
                <a:cs typeface="微软雅黑 Light" panose="020b0502040204020203" charset="-122"/>
                <a:sym typeface="+mn-ea"/>
              </a:endParaRPr>
            </a:p>
          </p:txBody>
        </p:sp>
      </p:grpSp>
      <p:sp>
        <p:nvSpPr>
          <p:cNvPr id="24" name="文本框 23" title=""/>
          <p:cNvSpPr txBox="1"/>
          <p:nvPr>
            <p:custDataLst>
              <p:tags r:id="rId11"/>
            </p:custDataLst>
          </p:nvPr>
        </p:nvSpPr>
        <p:spPr>
          <a:xfrm>
            <a:off x="4145135" y="2486266"/>
            <a:ext cx="7144905" cy="892552"/>
          </a:xfrm>
          <a:prstGeom prst="rect">
            <a:avLst/>
          </a:prstGeom>
          <a:noFill/>
          <a:ln w="22225">
            <a:solidFill>
              <a:schemeClr val="accent1">
                <a:lumMod val="75000"/>
              </a:schemeClr>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latin typeface="宋体" panose="02010600030101010101" pitchFamily="2" charset="-122"/>
                <a:ea typeface="宋体" panose="02010600030101010101" pitchFamily="2" charset="-122"/>
                <a:sym typeface="+mn-ea"/>
              </a:rPr>
              <a:t> 不能移动或可移动但移动就会损害其价值的物，一般指</a:t>
            </a:r>
            <a:r>
              <a:rPr lang="zh-CN" altLang="en-US" sz="2600" b="1" u="sng">
                <a:solidFill>
                  <a:srgbClr val="FF0000"/>
                </a:solidFill>
                <a:latin typeface="宋体" panose="02010600030101010101" pitchFamily="2" charset="-122"/>
                <a:ea typeface="宋体" panose="02010600030101010101" pitchFamily="2" charset="-122"/>
                <a:sym typeface="+mn-ea"/>
              </a:rPr>
              <a:t>土地</a:t>
            </a:r>
            <a:r>
              <a:rPr lang="zh-CN" altLang="en-US" sz="2600" b="1">
                <a:latin typeface="宋体" panose="02010600030101010101" pitchFamily="2" charset="-122"/>
                <a:ea typeface="宋体" panose="02010600030101010101" pitchFamily="2" charset="-122"/>
                <a:sym typeface="+mn-ea"/>
              </a:rPr>
              <a:t>以及</a:t>
            </a:r>
            <a:r>
              <a:rPr lang="zh-CN" altLang="en-US" sz="2600" b="1" u="sng">
                <a:solidFill>
                  <a:srgbClr val="FF0000"/>
                </a:solidFill>
                <a:latin typeface="宋体" panose="02010600030101010101" pitchFamily="2" charset="-122"/>
                <a:ea typeface="宋体" panose="02010600030101010101" pitchFamily="2" charset="-122"/>
                <a:sym typeface="+mn-ea"/>
              </a:rPr>
              <a:t>房屋、林木</a:t>
            </a:r>
            <a:r>
              <a:rPr lang="zh-CN" altLang="en-US" sz="2600" b="1">
                <a:latin typeface="宋体" panose="02010600030101010101" pitchFamily="2" charset="-122"/>
                <a:ea typeface="宋体" panose="02010600030101010101" pitchFamily="2" charset="-122"/>
                <a:sym typeface="+mn-ea"/>
              </a:rPr>
              <a:t>等地上定着物</a:t>
            </a:r>
          </a:p>
        </p:txBody>
      </p:sp>
      <p:sp>
        <p:nvSpPr>
          <p:cNvPr id="25" name="文本框 24" title=""/>
          <p:cNvSpPr txBox="1"/>
          <p:nvPr>
            <p:custDataLst>
              <p:tags r:id="rId12"/>
            </p:custDataLst>
          </p:nvPr>
        </p:nvSpPr>
        <p:spPr>
          <a:xfrm>
            <a:off x="4145136" y="3429974"/>
            <a:ext cx="7144904" cy="492443"/>
          </a:xfrm>
          <a:prstGeom prst="rect">
            <a:avLst/>
          </a:prstGeom>
          <a:noFill/>
          <a:ln w="22225">
            <a:solidFill>
              <a:schemeClr val="accent1">
                <a:lumMod val="75000"/>
              </a:schemeClr>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latin typeface="宋体" panose="02010600030101010101" pitchFamily="2" charset="-122"/>
                <a:ea typeface="宋体" panose="02010600030101010101" pitchFamily="2" charset="-122"/>
                <a:sym typeface="+mn-ea"/>
              </a:rPr>
              <a:t> 不动产以外的物，如存折、书籍、床、汽车</a:t>
            </a:r>
          </a:p>
        </p:txBody>
      </p:sp>
      <p:sp>
        <p:nvSpPr>
          <p:cNvPr id="26" name="箭头: 右 25" title=""/>
          <p:cNvSpPr/>
          <p:nvPr>
            <p:custDataLst>
              <p:tags r:id="rId13"/>
            </p:custDataLst>
          </p:nvPr>
        </p:nvSpPr>
        <p:spPr>
          <a:xfrm>
            <a:off x="3667125" y="2763017"/>
            <a:ext cx="458195" cy="257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600"/>
          </a:p>
        </p:txBody>
      </p:sp>
      <p:sp>
        <p:nvSpPr>
          <p:cNvPr id="27" name="箭头: 右 26" title=""/>
          <p:cNvSpPr/>
          <p:nvPr>
            <p:custDataLst>
              <p:tags r:id="rId14"/>
            </p:custDataLst>
          </p:nvPr>
        </p:nvSpPr>
        <p:spPr>
          <a:xfrm>
            <a:off x="3665305" y="3545032"/>
            <a:ext cx="458195" cy="257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600"/>
          </a:p>
        </p:txBody>
      </p:sp>
      <p:sp>
        <p:nvSpPr>
          <p:cNvPr id="28" name="矩形 33" title=""/>
          <p:cNvSpPr/>
          <p:nvPr>
            <p:custDataLst>
              <p:tags r:id="rId15"/>
            </p:custDataLst>
          </p:nvPr>
        </p:nvSpPr>
        <p:spPr>
          <a:xfrm>
            <a:off x="966939" y="4091643"/>
            <a:ext cx="3586400" cy="52322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宋体" panose="02010600030101010101" pitchFamily="2" charset="-122"/>
                <a:ea typeface="宋体" panose="02010600030101010101" pitchFamily="2" charset="-122"/>
              </a:rPr>
              <a:t>（</a:t>
            </a:r>
            <a:r>
              <a:rPr lang="en-US" altLang="zh-CN" sz="2800" b="1">
                <a:latin typeface="宋体" panose="02010600030101010101" pitchFamily="2" charset="-122"/>
                <a:ea typeface="宋体" panose="02010600030101010101" pitchFamily="2" charset="-122"/>
              </a:rPr>
              <a:t>3</a:t>
            </a:r>
            <a:r>
              <a:rPr lang="zh-CN" altLang="en-US" sz="2800" b="1">
                <a:latin typeface="宋体" panose="02010600030101010101" pitchFamily="2" charset="-122"/>
                <a:ea typeface="宋体" panose="02010600030101010101" pitchFamily="2" charset="-122"/>
              </a:rPr>
              <a:t>）物权的原则：</a:t>
            </a:r>
            <a:endParaRPr sz="2800" b="1">
              <a:latin typeface="宋体" panose="02010600030101010101" pitchFamily="2" charset="-122"/>
              <a:ea typeface="宋体" panose="02010600030101010101" pitchFamily="2" charset="-122"/>
            </a:endParaRPr>
          </a:p>
        </p:txBody>
      </p:sp>
      <p:sp>
        <p:nvSpPr>
          <p:cNvPr id="29" name="矩形 33" title=""/>
          <p:cNvSpPr/>
          <p:nvPr>
            <p:custDataLst>
              <p:tags r:id="rId16"/>
            </p:custDataLst>
          </p:nvPr>
        </p:nvSpPr>
        <p:spPr>
          <a:xfrm>
            <a:off x="1293524" y="4653684"/>
            <a:ext cx="10491039" cy="492443"/>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00" b="1">
                <a:solidFill>
                  <a:srgbClr val="7030A0"/>
                </a:solidFill>
                <a:latin typeface="宋体" panose="02010600030101010101" pitchFamily="2" charset="-122"/>
                <a:ea typeface="宋体" panose="02010600030101010101" pitchFamily="2" charset="-122"/>
              </a:rPr>
              <a:t>①</a:t>
            </a:r>
            <a:r>
              <a:rPr sz="2600" b="1" err="1">
                <a:solidFill>
                  <a:srgbClr val="7030A0"/>
                </a:solidFill>
                <a:latin typeface="宋体" panose="02010600030101010101" pitchFamily="2" charset="-122"/>
                <a:ea typeface="宋体" panose="02010600030101010101" pitchFamily="2" charset="-122"/>
              </a:rPr>
              <a:t>物权法定原则：</a:t>
            </a:r>
            <a:r>
              <a:rPr sz="2600" b="1" err="1">
                <a:latin typeface="宋体" panose="02010600030101010101" pitchFamily="2" charset="-122"/>
                <a:ea typeface="宋体" panose="02010600030101010101" pitchFamily="2" charset="-122"/>
              </a:rPr>
              <a:t>物权的种类和内容必须由法律规定，不得任意创设。</a:t>
            </a:r>
          </a:p>
        </p:txBody>
      </p:sp>
      <p:sp>
        <p:nvSpPr>
          <p:cNvPr id="30" name="矩形 33" title=""/>
          <p:cNvSpPr/>
          <p:nvPr>
            <p:custDataLst>
              <p:tags r:id="rId17"/>
            </p:custDataLst>
          </p:nvPr>
        </p:nvSpPr>
        <p:spPr>
          <a:xfrm>
            <a:off x="966939" y="5133059"/>
            <a:ext cx="10696326" cy="1292662"/>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7030A0"/>
                </a:solidFill>
                <a:latin typeface="宋体" panose="02010600030101010101" pitchFamily="2" charset="-122"/>
                <a:ea typeface="宋体" panose="02010600030101010101" pitchFamily="2" charset="-122"/>
              </a:rPr>
              <a:t>  ②</a:t>
            </a:r>
            <a:r>
              <a:rPr sz="2600" b="1">
                <a:solidFill>
                  <a:srgbClr val="7030A0"/>
                </a:solidFill>
                <a:latin typeface="宋体" panose="02010600030101010101" pitchFamily="2" charset="-122"/>
                <a:ea typeface="宋体" panose="02010600030101010101" pitchFamily="2" charset="-122"/>
              </a:rPr>
              <a:t>物权平等保护原则：</a:t>
            </a:r>
            <a:r>
              <a:rPr sz="2600" b="1">
                <a:latin typeface="宋体" panose="02010600030101010101" pitchFamily="2" charset="-122"/>
                <a:ea typeface="宋体" panose="02010600030101010101" pitchFamily="2" charset="-122"/>
              </a:rPr>
              <a:t>我国实行社会主义市场经济，保障一切市场主体的平等法律地位和发展权利。国家、集体、私人的物权和其他权利人的物权受法律平等保护，任何组织或者个人不得侵犯。</a:t>
            </a:r>
          </a:p>
        </p:txBody>
      </p:sp>
    </p:spTree>
    <p:custDataLst>
      <p:tags r:id="rId18"/>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linds(horizontal)">
                                      <p:cBhvr>
                                        <p:cTn id="17" dur="500"/>
                                        <p:tgtEl>
                                          <p:spTgt spid="9"/>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 presetClass="entr" presetSubtype="4" dur="50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 calcmode="lin" valueType="num">
                                      <p:cBhvr additive="base">
                                        <p:cTn id="22" dur="500" fill="hold"/>
                                        <p:tgtEl>
                                          <p:spTgt spid="6"/>
                                        </p:tgtEl>
                                        <p:attrNameLst>
                                          <p:attrName>ppt_x</p:attrName>
                                        </p:attrNameLst>
                                      </p:cBhvr>
                                      <p:tavLst>
                                        <p:tav tm="0">
                                          <p:val>
                                            <p:strVal val="#ppt_x"/>
                                          </p:val>
                                        </p:tav>
                                        <p:tav tm="100000">
                                          <p:val>
                                            <p:strVal val="#ppt_x"/>
                                          </p:val>
                                        </p:tav>
                                      </p:tavLst>
                                    </p:anim>
                                    <p:anim calcmode="lin" valueType="num">
                                      <p:cBhvr additive="base">
                                        <p:cTn id="2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4" fill="hold" nodeType="clickPar">
                      <p:stCondLst>
                        <p:cond delay="indefinite"/>
                        <p:cond evt="onBegin" delay="0">
                          <p:tn val="23"/>
                        </p:cond>
                      </p:stCondLst>
                      <p:childTnLst>
                        <p:par>
                          <p:cTn id="25" fill="hold">
                            <p:stCondLst>
                              <p:cond delay="0"/>
                            </p:stCondLst>
                            <p:childTnLst>
                              <p:par>
                                <p:cTn id="26" presetID="22" presetClass="entr" presetSubtype="4" dur="500" fill="hold" grpId="0" nodeType="clickEffect">
                                  <p:stCondLst>
                                    <p:cond delay="0"/>
                                  </p:stCondLst>
                                  <p:childTnLst>
                                    <p:set>
                                      <p:cBhvr>
                                        <p:cTn id="27" dur="1" fill="hold">
                                          <p:stCondLst>
                                            <p:cond delay="0"/>
                                          </p:stCondLst>
                                        </p:cTn>
                                        <p:tgtEl>
                                          <p:spTgt spid="26"/>
                                        </p:tgtEl>
                                        <p:attrNameLst>
                                          <p:attrName>style.visibility</p:attrName>
                                        </p:attrNameLst>
                                      </p:cBhvr>
                                      <p:to>
                                        <p:strVal val="visible"/>
                                      </p:to>
                                    </p:set>
                                    <p:animEffect transition="in" filter="wipe(down)">
                                      <p:cBhvr>
                                        <p:cTn id="28" dur="500"/>
                                        <p:tgtEl>
                                          <p:spTgt spid="26"/>
                                        </p:tgtEl>
                                      </p:cBhvr>
                                    </p:animEffect>
                                  </p:childTnLst>
                                </p:cTn>
                              </p:par>
                            </p:childTnLst>
                          </p:cTn>
                        </p:par>
                        <p:par>
                          <p:cTn id="29" fill="hold" nodeType="afterGroup">
                            <p:stCondLst>
                              <p:cond delay="500"/>
                            </p:stCondLst>
                            <p:childTnLst>
                              <p:par>
                                <p:cTn id="30" presetID="3" presetClass="entr" presetSubtype="10" dur="500" fill="hold" grpId="0" nodeType="after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blinds(horizontal)">
                                      <p:cBhvr>
                                        <p:cTn id="32" dur="500"/>
                                        <p:tgtEl>
                                          <p:spTgt spid="24"/>
                                        </p:tgtEl>
                                      </p:cBhvr>
                                    </p:animEffect>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22" presetClass="entr" presetSubtype="4" dur="500" fill="hold" grpId="0" nodeType="click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wipe(down)">
                                      <p:cBhvr>
                                        <p:cTn id="37" dur="500"/>
                                        <p:tgtEl>
                                          <p:spTgt spid="27"/>
                                        </p:tgtEl>
                                      </p:cBhvr>
                                    </p:animEffect>
                                  </p:childTnLst>
                                </p:cTn>
                              </p:par>
                            </p:childTnLst>
                          </p:cTn>
                        </p:par>
                        <p:par>
                          <p:cTn id="38" fill="hold" nodeType="afterGroup">
                            <p:stCondLst>
                              <p:cond delay="500"/>
                            </p:stCondLst>
                            <p:childTnLst>
                              <p:par>
                                <p:cTn id="39" presetID="3" presetClass="entr" presetSubtype="10" dur="500" fill="hold" grpId="0" nodeType="afterEffect">
                                  <p:stCondLst>
                                    <p:cond delay="0"/>
                                  </p:stCondLst>
                                  <p:childTnLst>
                                    <p:set>
                                      <p:cBhvr>
                                        <p:cTn id="40" dur="1" fill="hold">
                                          <p:stCondLst>
                                            <p:cond delay="0"/>
                                          </p:stCondLst>
                                        </p:cTn>
                                        <p:tgtEl>
                                          <p:spTgt spid="25"/>
                                        </p:tgtEl>
                                        <p:attrNameLst>
                                          <p:attrName>style.visibility</p:attrName>
                                        </p:attrNameLst>
                                      </p:cBhvr>
                                      <p:to>
                                        <p:strVal val="visible"/>
                                      </p:to>
                                    </p:set>
                                    <p:animEffect transition="in" filter="blinds(horizontal)">
                                      <p:cBhvr>
                                        <p:cTn id="41" dur="500"/>
                                        <p:tgtEl>
                                          <p:spTgt spid="25"/>
                                        </p:tgtEl>
                                      </p:cBhvr>
                                    </p:animEffect>
                                  </p:childTnLst>
                                </p:cTn>
                              </p:par>
                            </p:childTnLst>
                          </p:cTn>
                        </p:par>
                      </p:childTnLst>
                    </p:cTn>
                  </p:par>
                  <p:par>
                    <p:cTn id="42" fill="hold" nodeType="clickPar">
                      <p:stCondLst>
                        <p:cond delay="indefinite"/>
                        <p:cond evt="onBegin" delay="0">
                          <p:tn val="41"/>
                        </p:cond>
                      </p:stCondLst>
                      <p:childTnLst>
                        <p:par>
                          <p:cTn id="43" fill="hold">
                            <p:stCondLst>
                              <p:cond delay="0"/>
                            </p:stCondLst>
                            <p:childTnLst>
                              <p:par>
                                <p:cTn id="44" presetID="3" presetClass="entr" presetSubtype="10" dur="500" fill="hold" grpId="0" nodeType="clickEffect">
                                  <p:stCondLst>
                                    <p:cond delay="0"/>
                                  </p:stCondLst>
                                  <p:childTnLst>
                                    <p:set>
                                      <p:cBhvr>
                                        <p:cTn id="45" dur="1" fill="hold">
                                          <p:stCondLst>
                                            <p:cond delay="0"/>
                                          </p:stCondLst>
                                        </p:cTn>
                                        <p:tgtEl>
                                          <p:spTgt spid="28"/>
                                        </p:tgtEl>
                                        <p:attrNameLst>
                                          <p:attrName>style.visibility</p:attrName>
                                        </p:attrNameLst>
                                      </p:cBhvr>
                                      <p:to>
                                        <p:strVal val="visible"/>
                                      </p:to>
                                    </p:set>
                                    <p:animEffect transition="in" filter="blinds(horizontal)">
                                      <p:cBhvr>
                                        <p:cTn id="46" dur="500"/>
                                        <p:tgtEl>
                                          <p:spTgt spid="28"/>
                                        </p:tgtEl>
                                      </p:cBhvr>
                                    </p:animEffect>
                                  </p:childTnLst>
                                </p:cTn>
                              </p:par>
                            </p:childTnLst>
                          </p:cTn>
                        </p:par>
                      </p:childTnLst>
                    </p:cTn>
                  </p:par>
                  <p:par>
                    <p:cTn id="47" fill="hold" nodeType="clickPar">
                      <p:stCondLst>
                        <p:cond delay="indefinite"/>
                        <p:cond evt="onBegin" delay="0">
                          <p:tn val="46"/>
                        </p:cond>
                      </p:stCondLst>
                      <p:childTnLst>
                        <p:par>
                          <p:cTn id="48" fill="hold">
                            <p:stCondLst>
                              <p:cond delay="0"/>
                            </p:stCondLst>
                            <p:childTnLst>
                              <p:par>
                                <p:cTn id="49" presetID="3" presetClass="entr" presetSubtype="10" dur="500" fill="hold" grpId="0" nodeType="clickEffect">
                                  <p:stCondLst>
                                    <p:cond delay="0"/>
                                  </p:stCondLst>
                                  <p:childTnLst>
                                    <p:set>
                                      <p:cBhvr>
                                        <p:cTn id="50" dur="1" fill="hold">
                                          <p:stCondLst>
                                            <p:cond delay="0"/>
                                          </p:stCondLst>
                                        </p:cTn>
                                        <p:tgtEl>
                                          <p:spTgt spid="29"/>
                                        </p:tgtEl>
                                        <p:attrNameLst>
                                          <p:attrName>style.visibility</p:attrName>
                                        </p:attrNameLst>
                                      </p:cBhvr>
                                      <p:to>
                                        <p:strVal val="visible"/>
                                      </p:to>
                                    </p:set>
                                    <p:animEffect transition="in" filter="blinds(horizontal)">
                                      <p:cBhvr>
                                        <p:cTn id="51" dur="500"/>
                                        <p:tgtEl>
                                          <p:spTgt spid="29"/>
                                        </p:tgtEl>
                                      </p:cBhvr>
                                    </p:animEffect>
                                  </p:childTnLst>
                                </p:cTn>
                              </p:par>
                            </p:childTnLst>
                          </p:cTn>
                        </p:par>
                      </p:childTnLst>
                    </p:cTn>
                  </p:par>
                  <p:par>
                    <p:cTn id="52" fill="hold" nodeType="clickPar">
                      <p:stCondLst>
                        <p:cond delay="indefinite"/>
                        <p:cond evt="onBegin" delay="0">
                          <p:tn val="51"/>
                        </p:cond>
                      </p:stCondLst>
                      <p:childTnLst>
                        <p:par>
                          <p:cTn id="53" fill="hold">
                            <p:stCondLst>
                              <p:cond delay="0"/>
                            </p:stCondLst>
                            <p:childTnLst>
                              <p:par>
                                <p:cTn id="54" presetID="3" presetClass="entr" presetSubtype="10" dur="500" fill="hold" grpId="0" nodeType="clickEffect">
                                  <p:stCondLst>
                                    <p:cond delay="0"/>
                                  </p:stCondLst>
                                  <p:childTnLst>
                                    <p:set>
                                      <p:cBhvr>
                                        <p:cTn id="55" dur="1" fill="hold">
                                          <p:stCondLst>
                                            <p:cond delay="0"/>
                                          </p:stCondLst>
                                        </p:cTn>
                                        <p:tgtEl>
                                          <p:spTgt spid="30"/>
                                        </p:tgtEl>
                                        <p:attrNameLst>
                                          <p:attrName>style.visibility</p:attrName>
                                        </p:attrNameLst>
                                      </p:cBhvr>
                                      <p:to>
                                        <p:strVal val="visible"/>
                                      </p:to>
                                    </p:set>
                                    <p:animEffect transition="in" filter="blinds(horizontal)">
                                      <p:cBhvr>
                                        <p:cTn id="56"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9" grpId="0"/>
      <p:bldP spid="24" grpId="0"/>
      <p:bldP spid="25" grpId="0"/>
      <p:bldP spid="26" grpId="0"/>
      <p:bldP spid="27" grpId="0"/>
      <p:bldP spid="28" grpId="0"/>
      <p:bldP spid="29" grpId="0"/>
      <p:bldP spid="30"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33" title=""/>
          <p:cNvSpPr/>
          <p:nvPr>
            <p:custDataLst>
              <p:tags r:id="rId3"/>
            </p:custDataLst>
          </p:nvPr>
        </p:nvSpPr>
        <p:spPr>
          <a:xfrm>
            <a:off x="686810" y="621194"/>
            <a:ext cx="4782677" cy="52197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b="1">
                <a:latin typeface="宋体" panose="02010600030101010101" pitchFamily="2" charset="-122"/>
                <a:ea typeface="宋体" panose="02010600030101010101" pitchFamily="2" charset="-122"/>
              </a:rPr>
              <a:t>4.</a:t>
            </a:r>
            <a:r>
              <a:rPr lang="zh-CN" altLang="en-US" sz="2800" b="1">
                <a:latin typeface="宋体" panose="02010600030101010101" pitchFamily="2" charset="-122"/>
                <a:ea typeface="宋体" panose="02010600030101010101" pitchFamily="2" charset="-122"/>
              </a:rPr>
              <a:t>所有权</a:t>
            </a:r>
            <a:endParaRPr sz="2800" b="1">
              <a:latin typeface="宋体" panose="02010600030101010101" pitchFamily="2" charset="-122"/>
              <a:ea typeface="宋体" panose="02010600030101010101" pitchFamily="2" charset="-122"/>
            </a:endParaRPr>
          </a:p>
        </p:txBody>
      </p:sp>
      <p:sp>
        <p:nvSpPr>
          <p:cNvPr id="3" name="矩形 33" title=""/>
          <p:cNvSpPr/>
          <p:nvPr>
            <p:custDataLst>
              <p:tags r:id="rId4"/>
            </p:custDataLst>
          </p:nvPr>
        </p:nvSpPr>
        <p:spPr>
          <a:xfrm>
            <a:off x="882752" y="1246345"/>
            <a:ext cx="10407287" cy="1005725"/>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800"/>
              </a:lnSpc>
            </a:pPr>
            <a:r>
              <a:rPr lang="zh-CN" altLang="en-US" sz="2800" b="1">
                <a:latin typeface="宋体" panose="02010600030101010101" pitchFamily="2" charset="-122"/>
                <a:ea typeface="宋体" panose="02010600030101010101" pitchFamily="2" charset="-122"/>
              </a:rPr>
              <a:t>（</a:t>
            </a:r>
            <a:r>
              <a:rPr lang="en-US" altLang="zh-CN" sz="2800" b="1">
                <a:latin typeface="宋体" panose="02010600030101010101" pitchFamily="2" charset="-122"/>
                <a:ea typeface="宋体" panose="02010600030101010101" pitchFamily="2" charset="-122"/>
              </a:rPr>
              <a:t>1</a:t>
            </a:r>
            <a:r>
              <a:rPr lang="zh-CN" altLang="en-US" sz="2800" b="1">
                <a:latin typeface="宋体" panose="02010600030101010101" pitchFamily="2" charset="-122"/>
                <a:ea typeface="宋体" panose="02010600030101010101" pitchFamily="2" charset="-122"/>
              </a:rPr>
              <a:t>）所有权的含义：所有权是权利人对自己的不动产或者动产，依法享有的</a:t>
            </a:r>
            <a:r>
              <a:rPr lang="zh-CN" altLang="en-US" sz="2800" b="1" u="sng">
                <a:latin typeface="宋体" panose="02010600030101010101" pitchFamily="2" charset="-122"/>
                <a:ea typeface="宋体" panose="02010600030101010101" pitchFamily="2" charset="-122"/>
                <a:hlinkClick action="ppaction://noaction"/>
              </a:rPr>
              <a:t>占有</a:t>
            </a:r>
            <a:r>
              <a:rPr lang="zh-CN" altLang="en-US" sz="2800" b="1">
                <a:latin typeface="宋体" panose="02010600030101010101" pitchFamily="2" charset="-122"/>
                <a:ea typeface="宋体" panose="02010600030101010101" pitchFamily="2" charset="-122"/>
                <a:hlinkClick action="ppaction://noaction"/>
              </a:rPr>
              <a:t>、</a:t>
            </a:r>
            <a:r>
              <a:rPr lang="zh-CN" altLang="en-US" sz="2800" b="1" u="sng">
                <a:latin typeface="宋体" panose="02010600030101010101" pitchFamily="2" charset="-122"/>
                <a:ea typeface="宋体" panose="02010600030101010101" pitchFamily="2" charset="-122"/>
                <a:hlinkClick action="ppaction://noaction"/>
              </a:rPr>
              <a:t>使用</a:t>
            </a:r>
            <a:r>
              <a:rPr lang="zh-CN" altLang="en-US" sz="2800" b="1">
                <a:latin typeface="宋体" panose="02010600030101010101" pitchFamily="2" charset="-122"/>
                <a:ea typeface="宋体" panose="02010600030101010101" pitchFamily="2" charset="-122"/>
                <a:hlinkClick action="ppaction://noaction"/>
              </a:rPr>
              <a:t>、</a:t>
            </a:r>
            <a:r>
              <a:rPr lang="zh-CN" altLang="en-US" sz="2800" b="1" u="sng">
                <a:latin typeface="宋体" panose="02010600030101010101" pitchFamily="2" charset="-122"/>
                <a:ea typeface="宋体" panose="02010600030101010101" pitchFamily="2" charset="-122"/>
                <a:hlinkClick action="ppaction://noaction"/>
              </a:rPr>
              <a:t>收益</a:t>
            </a:r>
            <a:r>
              <a:rPr lang="zh-CN" altLang="en-US" sz="2800" b="1">
                <a:latin typeface="宋体" panose="02010600030101010101" pitchFamily="2" charset="-122"/>
                <a:ea typeface="宋体" panose="02010600030101010101" pitchFamily="2" charset="-122"/>
                <a:hlinkClick action="ppaction://noaction"/>
              </a:rPr>
              <a:t>和</a:t>
            </a:r>
            <a:r>
              <a:rPr lang="zh-CN" altLang="en-US" sz="2800" b="1" u="sng">
                <a:latin typeface="宋体" panose="02010600030101010101" pitchFamily="2" charset="-122"/>
                <a:ea typeface="宋体" panose="02010600030101010101" pitchFamily="2" charset="-122"/>
                <a:hlinkClick action="ppaction://noaction"/>
              </a:rPr>
              <a:t>处分</a:t>
            </a:r>
            <a:r>
              <a:rPr lang="zh-CN" altLang="en-US" sz="2800" b="1">
                <a:latin typeface="宋体" panose="02010600030101010101" pitchFamily="2" charset="-122"/>
                <a:ea typeface="宋体" panose="02010600030101010101" pitchFamily="2" charset="-122"/>
              </a:rPr>
              <a:t>的权利。</a:t>
            </a:r>
            <a:endParaRPr lang="zh-CN" altLang="en-US" sz="2800" b="1">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9" name="矩形 33" title=""/>
          <p:cNvSpPr/>
          <p:nvPr>
            <p:custDataLst>
              <p:tags r:id="rId5"/>
            </p:custDataLst>
          </p:nvPr>
        </p:nvSpPr>
        <p:spPr>
          <a:xfrm>
            <a:off x="882751" y="2331196"/>
            <a:ext cx="6292489" cy="52322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宋体" panose="02010600030101010101" pitchFamily="2" charset="-122"/>
                <a:ea typeface="宋体" panose="02010600030101010101" pitchFamily="2" charset="-122"/>
              </a:rPr>
              <a:t>（</a:t>
            </a:r>
            <a:r>
              <a:rPr lang="en-US" altLang="zh-CN" sz="2800" b="1">
                <a:latin typeface="宋体" panose="02010600030101010101" pitchFamily="2" charset="-122"/>
                <a:ea typeface="宋体" panose="02010600030101010101" pitchFamily="2" charset="-122"/>
              </a:rPr>
              <a:t>2</a:t>
            </a:r>
            <a:r>
              <a:rPr lang="zh-CN" altLang="en-US" sz="2800" b="1">
                <a:latin typeface="宋体" panose="02010600030101010101" pitchFamily="2" charset="-122"/>
                <a:ea typeface="宋体" panose="02010600030101010101" pitchFamily="2" charset="-122"/>
              </a:rPr>
              <a:t>）所有权的分类（按主体分）：</a:t>
            </a:r>
            <a:endParaRPr sz="2800" b="1">
              <a:latin typeface="宋体" panose="02010600030101010101" pitchFamily="2" charset="-122"/>
              <a:ea typeface="宋体" panose="02010600030101010101" pitchFamily="2" charset="-122"/>
            </a:endParaRPr>
          </a:p>
        </p:txBody>
      </p:sp>
      <p:sp>
        <p:nvSpPr>
          <p:cNvPr id="4" name="Rectangle 1" title=""/>
          <p:cNvSpPr/>
          <p:nvPr>
            <p:custDataLst>
              <p:tags r:id="rId6"/>
            </p:custDataLst>
          </p:nvPr>
        </p:nvSpPr>
        <p:spPr>
          <a:xfrm>
            <a:off x="1429722" y="2940387"/>
            <a:ext cx="8422640" cy="489558"/>
          </a:xfrm>
          <a:prstGeom prst="rect">
            <a:avLst/>
          </a:prstGeom>
          <a:noFill/>
          <a:ln>
            <a:noFill/>
            <a:miter lim="800000"/>
          </a:ln>
        </p:spPr>
        <p:txBody>
          <a:bodyPr wrap="square" anchor="ctr" anchorCtr="0">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500"/>
              </a:lnSpc>
            </a:pPr>
            <a:r>
              <a:rPr lang="zh-CN" altLang="en-US" sz="2800" b="1">
                <a:latin typeface="宋体" panose="02010600030101010101" pitchFamily="2" charset="-122"/>
              </a:rPr>
              <a:t>①国家所有</a:t>
            </a:r>
            <a:r>
              <a:rPr lang="en-US" altLang="zh-CN" sz="2800" b="1">
                <a:latin typeface="宋体" panose="02010600030101010101" pitchFamily="2" charset="-122"/>
              </a:rPr>
              <a:t>(</a:t>
            </a:r>
            <a:r>
              <a:rPr lang="zh-CN" altLang="en-US" sz="2800" b="1">
                <a:latin typeface="宋体" panose="02010600030101010101" pitchFamily="2" charset="-122"/>
              </a:rPr>
              <a:t>全民所有</a:t>
            </a:r>
            <a:r>
              <a:rPr lang="en-US" altLang="zh-CN" sz="2800" b="1">
                <a:latin typeface="宋体" panose="02010600030101010101" pitchFamily="2" charset="-122"/>
              </a:rPr>
              <a:t>)</a:t>
            </a:r>
            <a:endParaRPr lang="en-US" altLang="zh-CN" sz="2200" b="1">
              <a:latin typeface="宋体" panose="02010600030101010101" pitchFamily="2" charset="-122"/>
            </a:endParaRPr>
          </a:p>
        </p:txBody>
      </p:sp>
      <p:sp>
        <p:nvSpPr>
          <p:cNvPr id="5" name="Rectangle 1" title=""/>
          <p:cNvSpPr/>
          <p:nvPr>
            <p:custDataLst>
              <p:tags r:id="rId7"/>
            </p:custDataLst>
          </p:nvPr>
        </p:nvSpPr>
        <p:spPr>
          <a:xfrm>
            <a:off x="1446262" y="3540643"/>
            <a:ext cx="6205220" cy="489558"/>
          </a:xfrm>
          <a:prstGeom prst="rect">
            <a:avLst/>
          </a:prstGeom>
          <a:noFill/>
          <a:ln>
            <a:noFill/>
            <a:miter lim="800000"/>
          </a:ln>
        </p:spPr>
        <p:txBody>
          <a:bodyPr wrap="square" anchor="ctr" anchorCtr="0">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500"/>
              </a:lnSpc>
            </a:pPr>
            <a:r>
              <a:rPr lang="zh-CN" altLang="en-US" sz="2800" b="1">
                <a:latin typeface="宋体" panose="02010600030101010101" pitchFamily="2" charset="-122"/>
              </a:rPr>
              <a:t>②集体所有</a:t>
            </a:r>
            <a:endParaRPr lang="en-US" altLang="zh-CN" sz="2800" b="1">
              <a:latin typeface="宋体" panose="02010600030101010101" pitchFamily="2" charset="-122"/>
            </a:endParaRPr>
          </a:p>
        </p:txBody>
      </p:sp>
      <p:sp>
        <p:nvSpPr>
          <p:cNvPr id="7" name="Rectangle 1" title=""/>
          <p:cNvSpPr/>
          <p:nvPr>
            <p:custDataLst>
              <p:tags r:id="rId8"/>
            </p:custDataLst>
          </p:nvPr>
        </p:nvSpPr>
        <p:spPr>
          <a:xfrm>
            <a:off x="1429722" y="4164389"/>
            <a:ext cx="8154005" cy="489558"/>
          </a:xfrm>
          <a:prstGeom prst="rect">
            <a:avLst/>
          </a:prstGeom>
          <a:noFill/>
          <a:ln>
            <a:noFill/>
            <a:miter lim="800000"/>
          </a:ln>
        </p:spPr>
        <p:txBody>
          <a:bodyPr wrap="square" anchor="ctr" anchorCtr="0">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500"/>
              </a:lnSpc>
            </a:pPr>
            <a:r>
              <a:rPr lang="zh-CN" altLang="en-US" sz="2800" b="1">
                <a:latin typeface="宋体" panose="02010600030101010101" pitchFamily="2" charset="-122"/>
              </a:rPr>
              <a:t>③私人所有</a:t>
            </a:r>
            <a:endParaRPr lang="en-US" altLang="zh-CN" sz="2800" b="1">
              <a:latin typeface="宋体" panose="02010600030101010101" pitchFamily="2" charset="-122"/>
            </a:endParaRPr>
          </a:p>
        </p:txBody>
      </p:sp>
      <p:sp>
        <p:nvSpPr>
          <p:cNvPr id="8" name="矩形 7" title=""/>
          <p:cNvSpPr/>
          <p:nvPr>
            <p:custDataLst>
              <p:tags r:id="rId9"/>
            </p:custDataLst>
          </p:nvPr>
        </p:nvSpPr>
        <p:spPr>
          <a:xfrm>
            <a:off x="4939031" y="2906441"/>
            <a:ext cx="6215163" cy="48519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500"/>
              </a:lnSpc>
            </a:pPr>
            <a:r>
              <a:rPr lang="zh-CN" altLang="en-US" sz="2600" b="1">
                <a:latin typeface="宋体" panose="02010600030101010101" pitchFamily="2" charset="-122"/>
                <a:ea typeface="宋体" panose="02010600030101010101" pitchFamily="2" charset="-122"/>
              </a:rPr>
              <a:t>（如文物、河流、矿藏、城市的土地等）</a:t>
            </a:r>
            <a:endParaRPr lang="en-US" altLang="zh-CN" sz="2600" b="1">
              <a:latin typeface="宋体" panose="02010600030101010101" pitchFamily="2" charset="-122"/>
              <a:ea typeface="宋体" panose="02010600030101010101" pitchFamily="2" charset="-122"/>
            </a:endParaRPr>
          </a:p>
        </p:txBody>
      </p:sp>
      <p:sp>
        <p:nvSpPr>
          <p:cNvPr id="10" name="矩形 9" title=""/>
          <p:cNvSpPr/>
          <p:nvPr>
            <p:custDataLst>
              <p:tags r:id="rId10"/>
            </p:custDataLst>
          </p:nvPr>
        </p:nvSpPr>
        <p:spPr>
          <a:xfrm>
            <a:off x="3222032" y="3556106"/>
            <a:ext cx="4204997" cy="48519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500"/>
              </a:lnSpc>
            </a:pPr>
            <a:r>
              <a:rPr lang="zh-CN" altLang="en-US" sz="2600" b="1">
                <a:latin typeface="宋体" panose="02010600030101010101" pitchFamily="2" charset="-122"/>
                <a:ea typeface="宋体" panose="02010600030101010101" pitchFamily="2" charset="-122"/>
              </a:rPr>
              <a:t>（如农村土地、宅基地等）</a:t>
            </a:r>
            <a:endParaRPr lang="en-US" altLang="zh-CN" sz="2600" b="1">
              <a:latin typeface="宋体" panose="02010600030101010101" pitchFamily="2" charset="-122"/>
              <a:ea typeface="宋体" panose="02010600030101010101" pitchFamily="2" charset="-122"/>
            </a:endParaRPr>
          </a:p>
        </p:txBody>
      </p:sp>
      <p:sp>
        <p:nvSpPr>
          <p:cNvPr id="11" name="矩形 10" title=""/>
          <p:cNvSpPr/>
          <p:nvPr>
            <p:custDataLst>
              <p:tags r:id="rId11"/>
            </p:custDataLst>
          </p:nvPr>
        </p:nvSpPr>
        <p:spPr>
          <a:xfrm>
            <a:off x="3209646" y="4158520"/>
            <a:ext cx="6215163" cy="48519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500"/>
              </a:lnSpc>
            </a:pPr>
            <a:r>
              <a:rPr lang="zh-CN" altLang="en-US" sz="2600" b="1">
                <a:latin typeface="宋体" panose="02010600030101010101" pitchFamily="2" charset="-122"/>
                <a:ea typeface="宋体" panose="02010600030101010101" pitchFamily="2" charset="-122"/>
              </a:rPr>
              <a:t>（私人合法所有的房子、车子、收入等）</a:t>
            </a:r>
            <a:endParaRPr lang="en-US" altLang="zh-CN" sz="2600" b="1">
              <a:latin typeface="宋体" panose="02010600030101010101" pitchFamily="2" charset="-122"/>
              <a:ea typeface="宋体" panose="02010600030101010101" pitchFamily="2" charset="-122"/>
            </a:endParaRPr>
          </a:p>
        </p:txBody>
      </p:sp>
    </p:spTree>
    <p:custDataLst>
      <p:tags r:id="rId12"/>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linds(horizontal)">
                                      <p:cBhvr>
                                        <p:cTn id="17" dur="500"/>
                                        <p:tgtEl>
                                          <p:spTgt spid="9"/>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1" presetClass="entr" presetSubtype="0" dur="1"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1" presetClass="entr" presetSubtype="0" dur="1"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childTnLst>
                                </p:cTn>
                              </p:par>
                            </p:childTnLst>
                          </p:cTn>
                        </p:par>
                      </p:childTnLst>
                    </p:cTn>
                  </p:par>
                  <p:par>
                    <p:cTn id="26" fill="hold" nodeType="clickPar">
                      <p:stCondLst>
                        <p:cond delay="indefinite"/>
                        <p:cond evt="onBegin" delay="0">
                          <p:tn val="25"/>
                        </p:cond>
                      </p:stCondLst>
                      <p:childTnLst>
                        <p:par>
                          <p:cTn id="27" fill="hold">
                            <p:stCondLst>
                              <p:cond delay="0"/>
                            </p:stCondLst>
                            <p:childTnLst>
                              <p:par>
                                <p:cTn id="28" presetID="1" presetClass="entr" presetSubtype="0" dur="1"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9" grpId="0"/>
      <p:bldP spid="8" grpId="0"/>
      <p:bldP spid="10" grpId="0"/>
      <p:bldP spid="11"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8" name="矩形 33" title=""/>
          <p:cNvSpPr/>
          <p:nvPr>
            <p:custDataLst>
              <p:tags r:id="rId3"/>
            </p:custDataLst>
          </p:nvPr>
        </p:nvSpPr>
        <p:spPr>
          <a:xfrm>
            <a:off x="512053" y="778235"/>
            <a:ext cx="9828790" cy="52322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宋体" panose="02010600030101010101" pitchFamily="2" charset="-122"/>
                <a:ea typeface="宋体" panose="02010600030101010101" pitchFamily="2" charset="-122"/>
              </a:rPr>
              <a:t>（</a:t>
            </a:r>
            <a:r>
              <a:rPr lang="en-US" altLang="zh-CN" sz="2800" b="1">
                <a:latin typeface="宋体" panose="02010600030101010101" pitchFamily="2" charset="-122"/>
                <a:ea typeface="宋体" panose="02010600030101010101" pitchFamily="2" charset="-122"/>
              </a:rPr>
              <a:t>3</a:t>
            </a:r>
            <a:r>
              <a:rPr lang="zh-CN" altLang="en-US" sz="2800" b="1">
                <a:latin typeface="宋体" panose="02010600030101010101" pitchFamily="2" charset="-122"/>
                <a:ea typeface="宋体" panose="02010600030101010101" pitchFamily="2" charset="-122"/>
              </a:rPr>
              <a:t>）所有权取得方式：</a:t>
            </a:r>
            <a:endParaRPr sz="2800" b="1">
              <a:latin typeface="宋体" panose="02010600030101010101" pitchFamily="2" charset="-122"/>
              <a:ea typeface="宋体" panose="02010600030101010101" pitchFamily="2" charset="-122"/>
            </a:endParaRPr>
          </a:p>
        </p:txBody>
      </p:sp>
      <p:sp>
        <p:nvSpPr>
          <p:cNvPr id="6" name="矩形 5" title=""/>
          <p:cNvSpPr/>
          <p:nvPr>
            <p:custDataLst>
              <p:tags r:id="rId4"/>
            </p:custDataLst>
          </p:nvPr>
        </p:nvSpPr>
        <p:spPr>
          <a:xfrm>
            <a:off x="964940" y="1423243"/>
            <a:ext cx="5744405"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宋体" panose="02010600030101010101" pitchFamily="2" charset="-122"/>
                <a:ea typeface="宋体" panose="02010600030101010101" pitchFamily="2" charset="-122"/>
                <a:sym typeface="+mn-ea"/>
              </a:rPr>
              <a:t>①不动产所有权的取得 </a:t>
            </a:r>
            <a:endParaRPr lang="zh-CN" altLang="en-US" sz="2800" b="1">
              <a:latin typeface="宋体" panose="02010600030101010101" pitchFamily="2" charset="-122"/>
              <a:ea typeface="宋体" panose="02010600030101010101" pitchFamily="2" charset="-122"/>
            </a:endParaRPr>
          </a:p>
        </p:txBody>
      </p:sp>
      <p:sp>
        <p:nvSpPr>
          <p:cNvPr id="12" name="矩形 11" title=""/>
          <p:cNvSpPr/>
          <p:nvPr>
            <p:custDataLst>
              <p:tags r:id="rId5"/>
            </p:custDataLst>
          </p:nvPr>
        </p:nvSpPr>
        <p:spPr>
          <a:xfrm>
            <a:off x="1095793" y="2008421"/>
            <a:ext cx="8661310" cy="5232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eaLnBrk="0" fontAlgn="base" hangingPunct="0"/>
            <a:r>
              <a:rPr lang="zh-CN" altLang="en-US" sz="2800" b="1">
                <a:latin typeface="宋体" panose="02010600030101010101" pitchFamily="2" charset="-122"/>
                <a:ea typeface="宋体" panose="02010600030101010101" pitchFamily="2" charset="-122"/>
                <a:cs typeface="微软雅黑" panose="020b0503020204020204" pitchFamily="34" charset="-122"/>
                <a:sym typeface="+mn-ea"/>
              </a:rPr>
              <a:t> 应当依照法律规定到不动产登记机构办理</a:t>
            </a:r>
            <a:r>
              <a:rPr lang="zh-CN" altLang="en-US" sz="2800" b="1">
                <a:solidFill>
                  <a:srgbClr val="FF0000"/>
                </a:solidFill>
                <a:latin typeface="宋体" panose="02010600030101010101" pitchFamily="2" charset="-122"/>
                <a:ea typeface="宋体" panose="02010600030101010101" pitchFamily="2" charset="-122"/>
                <a:cs typeface="微软雅黑" panose="020b0503020204020204" pitchFamily="34" charset="-122"/>
                <a:sym typeface="+mn-ea"/>
              </a:rPr>
              <a:t>登记</a:t>
            </a:r>
            <a:r>
              <a:rPr lang="zh-CN" altLang="en-US" sz="2800" b="1">
                <a:latin typeface="宋体" panose="02010600030101010101" pitchFamily="2" charset="-122"/>
                <a:ea typeface="宋体" panose="02010600030101010101" pitchFamily="2" charset="-122"/>
                <a:cs typeface="微软雅黑" panose="020b0503020204020204" pitchFamily="34" charset="-122"/>
                <a:sym typeface="+mn-ea"/>
              </a:rPr>
              <a:t>。</a:t>
            </a:r>
            <a:endParaRPr lang="zh-CN" altLang="en-US" sz="2400" b="1">
              <a:latin typeface="宋体" panose="02010600030101010101" pitchFamily="2" charset="-122"/>
              <a:ea typeface="宋体" panose="02010600030101010101" pitchFamily="2" charset="-122"/>
              <a:cs typeface="微软雅黑" panose="020b0503020204020204" pitchFamily="34" charset="-122"/>
              <a:sym typeface="+mn-ea"/>
            </a:endParaRPr>
          </a:p>
        </p:txBody>
      </p:sp>
      <p:sp>
        <p:nvSpPr>
          <p:cNvPr id="13" name="矩形 12" title=""/>
          <p:cNvSpPr/>
          <p:nvPr>
            <p:custDataLst>
              <p:tags r:id="rId6"/>
            </p:custDataLst>
          </p:nvPr>
        </p:nvSpPr>
        <p:spPr>
          <a:xfrm>
            <a:off x="964940" y="2606776"/>
            <a:ext cx="4254760"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宋体" panose="02010600030101010101" pitchFamily="2" charset="-122"/>
                <a:ea typeface="宋体" panose="02010600030101010101" pitchFamily="2" charset="-122"/>
                <a:sym typeface="+mn-ea"/>
              </a:rPr>
              <a:t>②动产所有权的取得 </a:t>
            </a:r>
            <a:endParaRPr lang="zh-CN" altLang="en-US" sz="2800" b="1">
              <a:latin typeface="宋体" panose="02010600030101010101" pitchFamily="2" charset="-122"/>
              <a:ea typeface="宋体" panose="02010600030101010101" pitchFamily="2" charset="-122"/>
            </a:endParaRPr>
          </a:p>
        </p:txBody>
      </p:sp>
      <p:sp>
        <p:nvSpPr>
          <p:cNvPr id="14" name="矩形 13" title=""/>
          <p:cNvSpPr/>
          <p:nvPr>
            <p:custDataLst>
              <p:tags r:id="rId7"/>
            </p:custDataLst>
          </p:nvPr>
        </p:nvSpPr>
        <p:spPr>
          <a:xfrm>
            <a:off x="1356733" y="3129996"/>
            <a:ext cx="4443730" cy="6376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spcBef>
                <a:spcPct val="0"/>
              </a:spcBef>
              <a:spcAft>
                <a:spcPct val="0"/>
              </a:spcAft>
            </a:pPr>
            <a:r>
              <a:rPr lang="zh-CN" altLang="en-US" sz="2800" b="1">
                <a:latin typeface="宋体" panose="02010600030101010101" pitchFamily="2" charset="-122"/>
                <a:ea typeface="宋体" panose="02010600030101010101" pitchFamily="2" charset="-122"/>
                <a:cs typeface="微软雅黑" panose="020b0503020204020204" pitchFamily="34" charset="-122"/>
              </a:rPr>
              <a:t>应当依照法律规定</a:t>
            </a:r>
            <a:r>
              <a:rPr lang="zh-CN" altLang="en-US" sz="2800" b="1">
                <a:solidFill>
                  <a:srgbClr val="FF0000"/>
                </a:solidFill>
                <a:latin typeface="宋体" panose="02010600030101010101" pitchFamily="2" charset="-122"/>
                <a:ea typeface="宋体" panose="02010600030101010101" pitchFamily="2" charset="-122"/>
                <a:cs typeface="微软雅黑" panose="020b0503020204020204" pitchFamily="34" charset="-122"/>
              </a:rPr>
              <a:t>交付</a:t>
            </a:r>
            <a:r>
              <a:rPr lang="zh-CN" altLang="en-US" sz="2800" b="1">
                <a:latin typeface="宋体" panose="02010600030101010101" pitchFamily="2" charset="-122"/>
                <a:ea typeface="宋体" panose="02010600030101010101" pitchFamily="2" charset="-122"/>
                <a:cs typeface="微软雅黑" panose="020b0503020204020204" pitchFamily="34" charset="-122"/>
              </a:rPr>
              <a:t>。</a:t>
            </a:r>
          </a:p>
        </p:txBody>
      </p:sp>
    </p:spTree>
    <p:custDataLst>
      <p:tags r:id="rId8"/>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blinds(horizontal)">
                                      <p:cBhvr>
                                        <p:cTn id="7" dur="500"/>
                                        <p:tgtEl>
                                          <p:spTgt spid="2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 presetClass="entr" presetSubtype="0" dur="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p:stCondLst>
                              <p:cond delay="0"/>
                            </p:stCondLst>
                            <p:childTnLst>
                              <p:par>
                                <p:cTn id="14" presetID="1" presetClass="entr" presetSubtype="0" dur="1"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p:stCondLst>
                              <p:cond delay="0"/>
                            </p:stCondLst>
                            <p:childTnLst>
                              <p:par>
                                <p:cTn id="18" presetID="1" presetClass="entr" presetSubtype="0" dur="1"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p:stCondLst>
                              <p:cond delay="0"/>
                            </p:stCondLst>
                            <p:childTnLst>
                              <p:par>
                                <p:cTn id="22" presetID="3" presetClass="entr" presetSubtype="10" dur="500" fill="hold" grpId="0" nodeType="click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blinds(horizontal)">
                                      <p:cBhvr>
                                        <p:cTn id="2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6" grpId="0"/>
      <p:bldP spid="12" grpId="0"/>
      <p:bldP spid="13" grpId="0"/>
      <p:bldP spid="14"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439545"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判断</a:t>
            </a:r>
          </a:p>
        </p:txBody>
      </p:sp>
      <p:sp>
        <p:nvSpPr>
          <p:cNvPr id="3" name="TextBox 1" title=""/>
          <p:cNvSpPr/>
          <p:nvPr>
            <p:custDataLst>
              <p:tags r:id="rId4"/>
            </p:custDataLst>
          </p:nvPr>
        </p:nvSpPr>
        <p:spPr>
          <a:xfrm>
            <a:off x="779779" y="2272625"/>
            <a:ext cx="10638943" cy="1927900"/>
          </a:xfrm>
          <a:prstGeom prst="rect">
            <a:avLst/>
          </a:prstGeom>
          <a:noFill/>
          <a:ln>
            <a:noFill/>
          </a:ln>
        </p:spPr>
        <p:style>
          <a:lnRef idx="2">
            <a:schemeClr val="accent3"/>
          </a:lnRef>
          <a:fillRef idx="1">
            <a:schemeClr val="lt1"/>
          </a:fillRef>
          <a:effectRef idx="0">
            <a:schemeClr val="accent3"/>
          </a:effectRef>
          <a:fontRef idx="minor">
            <a:schemeClr val="dk1"/>
          </a:fontRef>
        </p:style>
        <p:txBody>
          <a:bodyPr wrap="square">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lgn="l" eaLnBrk="1" hangingPunct="1">
              <a:lnSpc>
                <a:spcPts val="3700"/>
              </a:lnSpc>
            </a:pPr>
            <a:r>
              <a:rPr lang="en-US" altLang="zh-CN" sz="2600" b="1">
                <a:latin typeface="宋体" panose="02010600030101010101" pitchFamily="2" charset="-122"/>
                <a:cs typeface="华文楷体" panose="02010600030101010101" pitchFamily="2" charset="-122"/>
                <a:sym typeface="+mn-ea"/>
              </a:rPr>
              <a:t>  ①依法属于</a:t>
            </a:r>
            <a:r>
              <a:rPr altLang="zh-CN" sz="2600" b="1">
                <a:uFill>
                  <a:solidFill>
                    <a:srgbClr val="002060"/>
                  </a:solidFill>
                </a:uFill>
                <a:latin typeface="宋体" panose="02010600030101010101" pitchFamily="2" charset="-122"/>
                <a:cs typeface="华文楷体" panose="02010600030101010101" pitchFamily="2" charset="-122"/>
                <a:sym typeface="+mn-ea"/>
              </a:rPr>
              <a:t>国家所有的自然资源</a:t>
            </a:r>
            <a:r>
              <a:rPr lang="en-US" altLang="zh-CN" sz="2600" b="1">
                <a:latin typeface="宋体" panose="02010600030101010101" pitchFamily="2" charset="-122"/>
                <a:cs typeface="华文楷体" panose="02010600030101010101" pitchFamily="2" charset="-122"/>
                <a:sym typeface="+mn-ea"/>
              </a:rPr>
              <a:t>，所有权可以不登记; </a:t>
            </a:r>
          </a:p>
          <a:p>
            <a:pPr lvl="0" algn="l" eaLnBrk="1" hangingPunct="1">
              <a:lnSpc>
                <a:spcPts val="3700"/>
              </a:lnSpc>
            </a:pPr>
            <a:r>
              <a:rPr lang="en-US" altLang="zh-CN" sz="2600" b="1">
                <a:latin typeface="宋体" panose="02010600030101010101" pitchFamily="2" charset="-122"/>
                <a:cs typeface="华文楷体" panose="02010600030101010101" pitchFamily="2" charset="-122"/>
                <a:sym typeface="+mn-ea"/>
              </a:rPr>
              <a:t>  ②依据人民法院、仲裁机构的</a:t>
            </a:r>
            <a:r>
              <a:rPr lang="zh-CN" altLang="zh-CN" sz="2600" b="1">
                <a:uFill>
                  <a:solidFill>
                    <a:srgbClr val="002060"/>
                  </a:solidFill>
                </a:uFill>
                <a:latin typeface="宋体" panose="02010600030101010101" pitchFamily="2" charset="-122"/>
                <a:cs typeface="华文楷体" panose="02010600030101010101" pitchFamily="2" charset="-122"/>
                <a:sym typeface="+mn-ea"/>
              </a:rPr>
              <a:t>法律文书</a:t>
            </a:r>
            <a:r>
              <a:rPr lang="en-US" altLang="zh-CN" sz="2600" b="1" err="1">
                <a:latin typeface="宋体" panose="02010600030101010101" pitchFamily="2" charset="-122"/>
                <a:cs typeface="华文楷体" panose="02010600030101010101" pitchFamily="2" charset="-122"/>
                <a:sym typeface="+mn-ea"/>
              </a:rPr>
              <a:t>取得不动产所有权的，自法律文书生效时发生效力; </a:t>
            </a:r>
          </a:p>
          <a:p>
            <a:pPr lvl="0" algn="l" eaLnBrk="1" hangingPunct="1">
              <a:lnSpc>
                <a:spcPts val="3700"/>
              </a:lnSpc>
            </a:pPr>
            <a:r>
              <a:rPr lang="en-US" altLang="zh-CN" sz="2600" b="1">
                <a:latin typeface="宋体" panose="02010600030101010101" pitchFamily="2" charset="-122"/>
                <a:cs typeface="华文楷体" panose="02010600030101010101" pitchFamily="2" charset="-122"/>
                <a:sym typeface="+mn-ea"/>
              </a:rPr>
              <a:t>  ③因</a:t>
            </a:r>
            <a:r>
              <a:rPr lang="zh-CN" altLang="zh-CN" sz="2600" b="1">
                <a:uFill>
                  <a:solidFill>
                    <a:srgbClr val="002060"/>
                  </a:solidFill>
                </a:uFill>
                <a:latin typeface="宋体" panose="02010600030101010101" pitchFamily="2" charset="-122"/>
                <a:cs typeface="华文楷体" panose="02010600030101010101" pitchFamily="2" charset="-122"/>
                <a:sym typeface="+mn-ea"/>
              </a:rPr>
              <a:t>继承取得</a:t>
            </a:r>
            <a:r>
              <a:rPr lang="en-US" altLang="zh-CN" sz="2600" b="1" err="1">
                <a:uFill>
                  <a:solidFill>
                    <a:srgbClr val="002060"/>
                  </a:solidFill>
                </a:uFill>
                <a:latin typeface="宋体" panose="02010600030101010101" pitchFamily="2" charset="-122"/>
                <a:cs typeface="华文楷体" panose="02010600030101010101" pitchFamily="2" charset="-122"/>
                <a:sym typeface="+mn-ea"/>
              </a:rPr>
              <a:t>不</a:t>
            </a:r>
            <a:r>
              <a:rPr lang="en-US" altLang="zh-CN" sz="2600" b="1" err="1">
                <a:latin typeface="宋体" panose="02010600030101010101" pitchFamily="2" charset="-122"/>
                <a:cs typeface="华文楷体" panose="02010600030101010101" pitchFamily="2" charset="-122"/>
                <a:sym typeface="+mn-ea"/>
              </a:rPr>
              <a:t>动产所有权的，自继承开始时发生效力。</a:t>
            </a:r>
          </a:p>
        </p:txBody>
      </p:sp>
      <p:sp>
        <p:nvSpPr>
          <p:cNvPr id="4" name="矩形 5" title=""/>
          <p:cNvSpPr/>
          <p:nvPr>
            <p:custDataLst>
              <p:tags r:id="rId5"/>
            </p:custDataLst>
          </p:nvPr>
        </p:nvSpPr>
        <p:spPr>
          <a:xfrm>
            <a:off x="2305050" y="620553"/>
            <a:ext cx="8153400" cy="52322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FF0000"/>
                </a:solidFill>
                <a:effectLst/>
                <a:latin typeface="宋体" panose="02010600030101010101" pitchFamily="2" charset="-122"/>
                <a:ea typeface="宋体" panose="02010600030101010101" pitchFamily="2" charset="-122"/>
              </a:rPr>
              <a:t>1.</a:t>
            </a:r>
            <a:r>
              <a:rPr lang="zh-CN" altLang="en-US" sz="2800" b="1">
                <a:solidFill>
                  <a:srgbClr val="FF0000"/>
                </a:solidFill>
                <a:effectLst/>
                <a:latin typeface="宋体" panose="02010600030101010101" pitchFamily="2" charset="-122"/>
                <a:ea typeface="宋体" panose="02010600030101010101" pitchFamily="2" charset="-122"/>
              </a:rPr>
              <a:t>所有不动产所有权都需要经登记才能发生效力吗？</a:t>
            </a:r>
          </a:p>
        </p:txBody>
      </p:sp>
      <p:sp>
        <p:nvSpPr>
          <p:cNvPr id="56" name="文本框 55" title=""/>
          <p:cNvSpPr txBox="1"/>
          <p:nvPr>
            <p:custDataLst>
              <p:tags r:id="rId6"/>
            </p:custDataLst>
          </p:nvPr>
        </p:nvSpPr>
        <p:spPr>
          <a:xfrm>
            <a:off x="679615" y="1336793"/>
            <a:ext cx="10638943" cy="892552"/>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altLang="en-US" sz="2600" b="1">
                <a:solidFill>
                  <a:schemeClr val="tx1"/>
                </a:solidFill>
                <a:latin typeface="宋体" panose="02010600030101010101" pitchFamily="2" charset="-122"/>
                <a:ea typeface="宋体" panose="02010600030101010101" pitchFamily="2" charset="-122"/>
              </a:rPr>
              <a:t>    法律规定，在一些特殊情形中，不动产所有权取得可以不经登记而发生效力。</a:t>
            </a:r>
          </a:p>
        </p:txBody>
      </p:sp>
      <p:sp>
        <p:nvSpPr>
          <p:cNvPr id="57" name="矩形 56" title=""/>
          <p:cNvSpPr/>
          <p:nvPr>
            <p:custDataLst>
              <p:tags r:id="rId7"/>
            </p:custDataLst>
          </p:nvPr>
        </p:nvSpPr>
        <p:spPr>
          <a:xfrm>
            <a:off x="448946" y="4231741"/>
            <a:ext cx="10941419" cy="523220"/>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r>
              <a:rPr lang="en-US" altLang="zh-CN" sz="2800" b="1">
                <a:solidFill>
                  <a:srgbClr val="FF0000"/>
                </a:solidFill>
                <a:latin typeface="宋体" panose="02010600030101010101" pitchFamily="2" charset="-122"/>
                <a:ea typeface="宋体" panose="02010600030101010101" pitchFamily="2" charset="-122"/>
              </a:rPr>
              <a:t>2.</a:t>
            </a:r>
            <a:r>
              <a:rPr lang="zh-CN" altLang="en-US" sz="2800" b="1">
                <a:solidFill>
                  <a:srgbClr val="FF0000"/>
                </a:solidFill>
                <a:latin typeface="宋体" panose="02010600030101010101" pitchFamily="2" charset="-122"/>
                <a:ea typeface="宋体" panose="02010600030101010101" pitchFamily="2" charset="-122"/>
              </a:rPr>
              <a:t>所有动产所有权都不需要产权登记，只要交付完成，就发生效力？ </a:t>
            </a:r>
          </a:p>
        </p:txBody>
      </p:sp>
      <p:sp>
        <p:nvSpPr>
          <p:cNvPr id="58" name="TextBox 1" title=""/>
          <p:cNvSpPr/>
          <p:nvPr>
            <p:custDataLst>
              <p:tags r:id="rId8"/>
            </p:custDataLst>
          </p:nvPr>
        </p:nvSpPr>
        <p:spPr>
          <a:xfrm>
            <a:off x="779779" y="4853782"/>
            <a:ext cx="10570701" cy="1453411"/>
          </a:xfrm>
          <a:prstGeom prst="rect">
            <a:avLst/>
          </a:prstGeom>
          <a:noFill/>
          <a:ln>
            <a:noFill/>
          </a:ln>
        </p:spPr>
        <p:style>
          <a:lnRef idx="2">
            <a:schemeClr val="accent3"/>
          </a:lnRef>
          <a:fillRef idx="1">
            <a:schemeClr val="lt1"/>
          </a:fillRef>
          <a:effectRef idx="0">
            <a:schemeClr val="accent3"/>
          </a:effectRef>
          <a:fontRef idx="minor">
            <a:schemeClr val="dk1"/>
          </a:fontRef>
        </p:style>
        <p:txBody>
          <a:bodyPr wrap="square">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lgn="l" eaLnBrk="1" hangingPunct="1">
              <a:lnSpc>
                <a:spcPts val="3700"/>
              </a:lnSpc>
            </a:pPr>
            <a:r>
              <a:rPr lang="en-US" altLang="zh-CN" sz="2600" b="1">
                <a:latin typeface="宋体" panose="02010600030101010101" pitchFamily="2" charset="-122"/>
                <a:cs typeface="华文楷体" panose="02010600030101010101" pitchFamily="2" charset="-122"/>
                <a:sym typeface="+mn-ea"/>
              </a:rPr>
              <a:t>  ①</a:t>
            </a:r>
            <a:r>
              <a:rPr altLang="zh-CN" sz="2600" b="1">
                <a:latin typeface="宋体" panose="02010600030101010101" pitchFamily="2" charset="-122"/>
                <a:cs typeface="华文楷体" panose="02010600030101010101" pitchFamily="2" charset="-122"/>
                <a:sym typeface="+mn-ea"/>
              </a:rPr>
              <a:t>价值较大的动产，如机动车、航空器、船舶等，其产权的取得、变更，通常也需要依法办理产权登记。</a:t>
            </a:r>
          </a:p>
          <a:p>
            <a:pPr lvl="0" algn="l" eaLnBrk="1" hangingPunct="1">
              <a:lnSpc>
                <a:spcPts val="3700"/>
              </a:lnSpc>
            </a:pPr>
            <a:r>
              <a:rPr lang="en-US" altLang="zh-CN" sz="2600" b="1">
                <a:latin typeface="宋体" panose="02010600030101010101" pitchFamily="2" charset="-122"/>
                <a:cs typeface="华文楷体" panose="02010600030101010101" pitchFamily="2" charset="-122"/>
                <a:sym typeface="+mn-ea"/>
              </a:rPr>
              <a:t>  </a:t>
            </a:r>
            <a:r>
              <a:rPr altLang="zh-CN" sz="2600" b="1">
                <a:latin typeface="宋体" panose="02010600030101010101" pitchFamily="2" charset="-122"/>
                <a:cs typeface="华文楷体" panose="02010600030101010101" pitchFamily="2" charset="-122"/>
                <a:sym typeface="+mn-ea"/>
              </a:rPr>
              <a:t>②如果未经登记，不得对抗善意第三人。</a:t>
            </a:r>
          </a:p>
        </p:txBody>
      </p:sp>
    </p:spTree>
    <p:custDataLst>
      <p:tags r:id="rId9"/>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par>
                                <p:cTn id="13" presetID="16" presetClass="entr" presetSubtype="21" dur="500" fill="hold" grpId="0" nodeType="withEffect">
                                  <p:stCondLst>
                                    <p:cond delay="0"/>
                                  </p:stCondLst>
                                  <p:childTnLst>
                                    <p:set>
                                      <p:cBhvr>
                                        <p:cTn id="14" dur="1" fill="hold">
                                          <p:stCondLst>
                                            <p:cond delay="0"/>
                                          </p:stCondLst>
                                        </p:cTn>
                                        <p:tgtEl>
                                          <p:spTgt spid="57"/>
                                        </p:tgtEl>
                                        <p:attrNameLst>
                                          <p:attrName>style.visibility</p:attrName>
                                        </p:attrNameLst>
                                      </p:cBhvr>
                                      <p:to>
                                        <p:strVal val="visible"/>
                                      </p:to>
                                    </p:set>
                                    <p:animEffect transition="in" filter="barn(inVertical)">
                                      <p:cBhvr>
                                        <p:cTn id="15" dur="500"/>
                                        <p:tgtEl>
                                          <p:spTgt spid="57"/>
                                        </p:tgtEl>
                                      </p:cBhvr>
                                    </p:animEffect>
                                  </p:childTnLst>
                                </p:cTn>
                              </p:par>
                            </p:childTnLst>
                          </p:cTn>
                        </p:par>
                      </p:childTnLst>
                    </p:cTn>
                  </p:par>
                  <p:par>
                    <p:cTn id="16" fill="hold" nodeType="clickPar">
                      <p:stCondLst>
                        <p:cond delay="indefinite"/>
                        <p:cond evt="onBegin" delay="0">
                          <p:tn val="15"/>
                        </p:cond>
                      </p:stCondLst>
                      <p:childTnLst>
                        <p:par>
                          <p:cTn id="17" fill="hold">
                            <p:stCondLst>
                              <p:cond delay="0"/>
                            </p:stCondLst>
                            <p:childTnLst>
                              <p:par>
                                <p:cTn id="18" presetID="22" presetClass="entr" presetSubtype="8" dur="500" fill="hold" grpId="0" nodeType="clickEffect">
                                  <p:stCondLst>
                                    <p:cond delay="0"/>
                                  </p:stCondLst>
                                  <p:childTnLst>
                                    <p:set>
                                      <p:cBhvr>
                                        <p:cTn id="19" dur="1" fill="hold">
                                          <p:stCondLst>
                                            <p:cond delay="0"/>
                                          </p:stCondLst>
                                        </p:cTn>
                                        <p:tgtEl>
                                          <p:spTgt spid="56"/>
                                        </p:tgtEl>
                                        <p:attrNameLst>
                                          <p:attrName>style.visibility</p:attrName>
                                        </p:attrNameLst>
                                      </p:cBhvr>
                                      <p:to>
                                        <p:strVal val="visible"/>
                                      </p:to>
                                    </p:set>
                                    <p:animEffect transition="in" filter="wipe(left)">
                                      <p:cBhvr>
                                        <p:cTn id="20" dur="500"/>
                                        <p:tgtEl>
                                          <p:spTgt spid="56"/>
                                        </p:tgtEl>
                                      </p:cBhvr>
                                    </p:animEffect>
                                  </p:childTnLst>
                                </p:cTn>
                              </p:par>
                              <p:par>
                                <p:cTn id="21" presetID="22" presetClass="entr" presetSubtype="8" dur="50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wipe(left)">
                                      <p:cBhvr>
                                        <p:cTn id="23" dur="500"/>
                                        <p:tgtEl>
                                          <p:spTgt spid="3"/>
                                        </p:tgtEl>
                                      </p:cBhvr>
                                    </p:animEffect>
                                  </p:childTnLst>
                                </p:cTn>
                              </p:par>
                              <p:par>
                                <p:cTn id="24" presetID="22" presetClass="entr" presetSubtype="8" dur="500" fill="hold" grpId="0" nodeType="withEffect">
                                  <p:stCondLst>
                                    <p:cond delay="0"/>
                                  </p:stCondLst>
                                  <p:childTnLst>
                                    <p:set>
                                      <p:cBhvr>
                                        <p:cTn id="25" dur="1" fill="hold">
                                          <p:stCondLst>
                                            <p:cond delay="0"/>
                                          </p:stCondLst>
                                        </p:cTn>
                                        <p:tgtEl>
                                          <p:spTgt spid="58"/>
                                        </p:tgtEl>
                                        <p:attrNameLst>
                                          <p:attrName>style.visibility</p:attrName>
                                        </p:attrNameLst>
                                      </p:cBhvr>
                                      <p:to>
                                        <p:strVal val="visible"/>
                                      </p:to>
                                    </p:set>
                                    <p:animEffect transition="in" filter="wipe(left)">
                                      <p:cBhvr>
                                        <p:cTn id="26"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3" grpId="0"/>
      <p:bldP spid="4" grpId="0"/>
      <p:bldP spid="56" grpId="0"/>
      <p:bldP spid="57" grpId="0"/>
      <p:bldP spid="58"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439545"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拓展</a:t>
            </a:r>
          </a:p>
        </p:txBody>
      </p:sp>
      <p:sp>
        <p:nvSpPr>
          <p:cNvPr id="2" name="矩形 33" title=""/>
          <p:cNvSpPr/>
          <p:nvPr>
            <p:custDataLst>
              <p:tags r:id="rId4"/>
            </p:custDataLst>
          </p:nvPr>
        </p:nvSpPr>
        <p:spPr>
          <a:xfrm>
            <a:off x="2380382" y="598170"/>
            <a:ext cx="3791423" cy="52322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solidFill>
                  <a:srgbClr val="FF0000"/>
                </a:solidFill>
                <a:latin typeface="黑体" panose="02010609060101010101" pitchFamily="49" charset="-122"/>
                <a:ea typeface="黑体" panose="02010609060101010101" pitchFamily="49" charset="-122"/>
              </a:rPr>
              <a:t>善意取得与善意第三人</a:t>
            </a:r>
          </a:p>
        </p:txBody>
      </p:sp>
      <p:sp>
        <p:nvSpPr>
          <p:cNvPr id="3" name="文本框 2" title=""/>
          <p:cNvSpPr txBox="1"/>
          <p:nvPr>
            <p:custDataLst>
              <p:tags r:id="rId5"/>
            </p:custDataLst>
          </p:nvPr>
        </p:nvSpPr>
        <p:spPr>
          <a:xfrm>
            <a:off x="693545" y="1208348"/>
            <a:ext cx="10671141" cy="2608984"/>
          </a:xfrm>
          <a:prstGeom prst="rect">
            <a:avLst/>
          </a:prstGeom>
          <a:noFill/>
          <a:ln w="19050" cmpd="sng">
            <a:noFill/>
            <a:prstDash val="dash"/>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20000"/>
              </a:lnSpc>
              <a:buFont typeface="Wingdings" panose="05000000000000000000" pitchFamily="2" charset="2"/>
            </a:pPr>
            <a:r>
              <a:rPr lang="en-US" altLang="zh-CN" sz="2800" b="1">
                <a:latin typeface="宋体" panose="02010600030101010101" pitchFamily="2" charset="-122"/>
                <a:ea typeface="宋体" panose="02010600030101010101" pitchFamily="2" charset="-122"/>
                <a:cs typeface="微软雅黑" panose="020b0503020204020204" pitchFamily="34" charset="-122"/>
                <a:sym typeface="+mn-ea"/>
              </a:rPr>
              <a:t>1.善意取得：</a:t>
            </a:r>
          </a:p>
          <a:p>
            <a:pPr fontAlgn="auto">
              <a:lnSpc>
                <a:spcPct val="120000"/>
              </a:lnSpc>
              <a:buFont typeface="Wingdings" panose="05000000000000000000" pitchFamily="2" charset="2"/>
            </a:pPr>
            <a:r>
              <a:rPr lang="en-US" altLang="zh-CN" sz="2800" b="1">
                <a:latin typeface="宋体" panose="02010600030101010101" pitchFamily="2" charset="-122"/>
                <a:ea typeface="宋体" panose="02010600030101010101" pitchFamily="2" charset="-122"/>
                <a:cs typeface="楷体" panose="02010609060101010101" charset="-122"/>
                <a:sym typeface="+mn-ea"/>
              </a:rPr>
              <a:t>    </a:t>
            </a:r>
            <a:r>
              <a:rPr lang="zh-CN" altLang="en-US" sz="2800" b="1">
                <a:latin typeface="宋体" panose="02010600030101010101" pitchFamily="2" charset="-122"/>
                <a:ea typeface="宋体" panose="02010600030101010101" pitchFamily="2" charset="-122"/>
                <a:cs typeface="楷体" panose="02010609060101010101" charset="-122"/>
                <a:sym typeface="+mn-ea"/>
              </a:rPr>
              <a:t>无权处分人将其财物</a:t>
            </a:r>
            <a:r>
              <a:rPr lang="en-US" altLang="zh-CN" sz="2800" b="1">
                <a:latin typeface="宋体" panose="02010600030101010101" pitchFamily="2" charset="-122"/>
                <a:ea typeface="宋体" panose="02010600030101010101" pitchFamily="2" charset="-122"/>
                <a:cs typeface="楷体" panose="02010609060101010101" charset="-122"/>
                <a:sym typeface="+mn-ea"/>
              </a:rPr>
              <a:t>(</a:t>
            </a:r>
            <a:r>
              <a:rPr lang="zh-CN" altLang="en-US" sz="2800" b="1">
                <a:latin typeface="宋体" panose="02010600030101010101" pitchFamily="2" charset="-122"/>
                <a:ea typeface="宋体" panose="02010600030101010101" pitchFamily="2" charset="-122"/>
                <a:cs typeface="楷体" panose="02010609060101010101" charset="-122"/>
                <a:sym typeface="+mn-ea"/>
              </a:rPr>
              <a:t>动产或者不动产</a:t>
            </a:r>
            <a:r>
              <a:rPr lang="en-US" altLang="zh-CN" sz="2800" b="1">
                <a:latin typeface="宋体" panose="02010600030101010101" pitchFamily="2" charset="-122"/>
                <a:ea typeface="宋体" panose="02010600030101010101" pitchFamily="2" charset="-122"/>
                <a:cs typeface="楷体" panose="02010609060101010101" charset="-122"/>
                <a:sym typeface="+mn-ea"/>
              </a:rPr>
              <a:t>)</a:t>
            </a:r>
            <a:r>
              <a:rPr lang="zh-CN" altLang="en-US" sz="2800" b="1">
                <a:latin typeface="宋体" panose="02010600030101010101" pitchFamily="2" charset="-122"/>
                <a:ea typeface="宋体" panose="02010600030101010101" pitchFamily="2" charset="-122"/>
                <a:cs typeface="楷体" panose="02010609060101010101" charset="-122"/>
                <a:sym typeface="+mn-ea"/>
              </a:rPr>
              <a:t>转让给第三人，如受让人在取得该财物时系出于善意，则受让人取得该物的所有权，原所有人不得要求受让人返还财产，而只能要求转让人</a:t>
            </a:r>
            <a:r>
              <a:rPr lang="en-US" altLang="zh-CN" sz="2800" b="1">
                <a:latin typeface="宋体" panose="02010600030101010101" pitchFamily="2" charset="-122"/>
                <a:ea typeface="宋体" panose="02010600030101010101" pitchFamily="2" charset="-122"/>
                <a:cs typeface="楷体" panose="02010609060101010101" charset="-122"/>
                <a:sym typeface="+mn-ea"/>
              </a:rPr>
              <a:t>(</a:t>
            </a:r>
            <a:r>
              <a:rPr lang="zh-CN" altLang="en-US" sz="2800" b="1">
                <a:latin typeface="宋体" panose="02010600030101010101" pitchFamily="2" charset="-122"/>
                <a:ea typeface="宋体" panose="02010600030101010101" pitchFamily="2" charset="-122"/>
                <a:cs typeface="楷体" panose="02010609060101010101" charset="-122"/>
                <a:sym typeface="+mn-ea"/>
              </a:rPr>
              <a:t>占有人</a:t>
            </a:r>
            <a:r>
              <a:rPr lang="en-US" altLang="zh-CN" sz="2800" b="1">
                <a:latin typeface="宋体" panose="02010600030101010101" pitchFamily="2" charset="-122"/>
                <a:ea typeface="宋体" panose="02010600030101010101" pitchFamily="2" charset="-122"/>
                <a:cs typeface="楷体" panose="02010609060101010101" charset="-122"/>
                <a:sym typeface="+mn-ea"/>
              </a:rPr>
              <a:t>)</a:t>
            </a:r>
            <a:r>
              <a:rPr lang="zh-CN" altLang="en-US" sz="2800" b="1">
                <a:latin typeface="宋体" panose="02010600030101010101" pitchFamily="2" charset="-122"/>
                <a:ea typeface="宋体" panose="02010600030101010101" pitchFamily="2" charset="-122"/>
                <a:cs typeface="楷体" panose="02010609060101010101" charset="-122"/>
                <a:sym typeface="+mn-ea"/>
              </a:rPr>
              <a:t>赔偿损失。</a:t>
            </a:r>
          </a:p>
        </p:txBody>
      </p:sp>
      <p:sp>
        <p:nvSpPr>
          <p:cNvPr id="4" name="文本框 3" title=""/>
          <p:cNvSpPr txBox="1"/>
          <p:nvPr>
            <p:custDataLst>
              <p:tags r:id="rId6"/>
            </p:custDataLst>
          </p:nvPr>
        </p:nvSpPr>
        <p:spPr>
          <a:xfrm>
            <a:off x="422147" y="3890300"/>
            <a:ext cx="11203796" cy="2345835"/>
          </a:xfrm>
          <a:prstGeom prst="rect">
            <a:avLst/>
          </a:prstGeom>
          <a:noFill/>
          <a:ln w="19050">
            <a:noFill/>
            <a:prstDash val="dash"/>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600"/>
              </a:lnSpc>
            </a:pPr>
            <a:r>
              <a:rPr lang="zh-CN" altLang="en-US" sz="2800" b="1">
                <a:latin typeface="宋体" panose="02010600030101010101" pitchFamily="2" charset="-122"/>
                <a:ea typeface="宋体" panose="02010600030101010101" pitchFamily="2" charset="-122"/>
                <a:cs typeface="微软雅黑" panose="020b0503020204020204" pitchFamily="34" charset="-122"/>
                <a:sym typeface="+mn-ea"/>
              </a:rPr>
              <a:t>（</a:t>
            </a:r>
            <a:r>
              <a:rPr lang="en-US" altLang="zh-CN" sz="2800" b="1">
                <a:latin typeface="宋体" panose="02010600030101010101" pitchFamily="2" charset="-122"/>
                <a:ea typeface="宋体" panose="02010600030101010101" pitchFamily="2" charset="-122"/>
                <a:cs typeface="微软雅黑" panose="020b0503020204020204" pitchFamily="34" charset="-122"/>
                <a:sym typeface="+mn-ea"/>
              </a:rPr>
              <a:t>1</a:t>
            </a:r>
            <a:r>
              <a:rPr lang="zh-CN" altLang="en-US" sz="2800" b="1">
                <a:latin typeface="宋体" panose="02010600030101010101" pitchFamily="2" charset="-122"/>
                <a:ea typeface="宋体" panose="02010600030101010101" pitchFamily="2" charset="-122"/>
                <a:cs typeface="微软雅黑" panose="020b0503020204020204" pitchFamily="34" charset="-122"/>
                <a:sym typeface="+mn-ea"/>
              </a:rPr>
              <a:t>）物权善意取得的构成条件：</a:t>
            </a:r>
            <a:endParaRPr lang="zh-CN" altLang="en-US" sz="2800" b="1">
              <a:latin typeface="宋体" panose="02010600030101010101" pitchFamily="2" charset="-122"/>
              <a:ea typeface="宋体" panose="02010600030101010101" pitchFamily="2" charset="-122"/>
              <a:cs typeface="微软雅黑" panose="020b0503020204020204" pitchFamily="34" charset="-122"/>
            </a:endParaRPr>
          </a:p>
          <a:p>
            <a:pPr>
              <a:lnSpc>
                <a:spcPts val="3600"/>
              </a:lnSpc>
            </a:pPr>
            <a:r>
              <a:rPr lang="zh-CN" altLang="en-US" sz="2800" b="1">
                <a:latin typeface="宋体" panose="02010600030101010101" pitchFamily="2" charset="-122"/>
                <a:ea typeface="宋体" panose="02010600030101010101" pitchFamily="2" charset="-122"/>
                <a:cs typeface="微软雅黑" panose="020b0503020204020204" pitchFamily="34" charset="-122"/>
                <a:sym typeface="+mn-ea"/>
              </a:rPr>
              <a:t>   ①出让人对处分的动产或不动产无处分权；</a:t>
            </a:r>
            <a:endParaRPr lang="en-US" altLang="zh-CN" sz="2800" b="1">
              <a:latin typeface="宋体" panose="02010600030101010101" pitchFamily="2" charset="-122"/>
              <a:ea typeface="宋体" panose="02010600030101010101" pitchFamily="2" charset="-122"/>
              <a:cs typeface="微软雅黑" panose="020b0503020204020204" pitchFamily="34" charset="-122"/>
              <a:sym typeface="+mn-ea"/>
            </a:endParaRPr>
          </a:p>
          <a:p>
            <a:pPr>
              <a:lnSpc>
                <a:spcPts val="3600"/>
              </a:lnSpc>
            </a:pPr>
            <a:r>
              <a:rPr lang="zh-CN" altLang="en-US" sz="2800" b="1">
                <a:latin typeface="宋体" panose="02010600030101010101" pitchFamily="2" charset="-122"/>
                <a:ea typeface="宋体" panose="02010600030101010101" pitchFamily="2" charset="-122"/>
                <a:cs typeface="微软雅黑" panose="020b0503020204020204" pitchFamily="34" charset="-122"/>
                <a:sym typeface="+mn-ea"/>
              </a:rPr>
              <a:t>   ②是有偿受让且价格合理（以市场价为参考标准）</a:t>
            </a:r>
            <a:endParaRPr lang="en-US" altLang="zh-CN" sz="2800" b="1">
              <a:latin typeface="宋体" panose="02010600030101010101" pitchFamily="2" charset="-122"/>
              <a:ea typeface="宋体" panose="02010600030101010101" pitchFamily="2" charset="-122"/>
              <a:cs typeface="微软雅黑" panose="020b0503020204020204" pitchFamily="34" charset="-122"/>
            </a:endParaRPr>
          </a:p>
          <a:p>
            <a:pPr>
              <a:lnSpc>
                <a:spcPts val="3600"/>
              </a:lnSpc>
            </a:pPr>
            <a:r>
              <a:rPr lang="zh-CN" altLang="en-US" sz="2800" b="1">
                <a:latin typeface="宋体" panose="02010600030101010101" pitchFamily="2" charset="-122"/>
                <a:ea typeface="宋体" panose="02010600030101010101" pitchFamily="2" charset="-122"/>
                <a:cs typeface="微软雅黑" panose="020b0503020204020204" pitchFamily="34" charset="-122"/>
                <a:sym typeface="+mn-ea"/>
              </a:rPr>
              <a:t>   ③取得财产时是善意的。（不知道也不应该知道自己没有占有的权利）   ④完成法定的公示（登记或交付）；</a:t>
            </a:r>
          </a:p>
        </p:txBody>
      </p:sp>
    </p:spTree>
    <p:custDataLst>
      <p:tags r:id="rId7"/>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par>
                          <p:cTn id="8" fill="hold" nodeType="afterGroup">
                            <p:stCondLst>
                              <p:cond delay="500"/>
                            </p:stCondLst>
                            <p:childTnLst>
                              <p:par>
                                <p:cTn id="9" presetID="16" presetClass="entr" presetSubtype="21" dur="50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 presetClass="entr" presetSubtype="4" dur="50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 presetClass="entr" presetSubtype="4" dur="50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ppt_x"/>
                                          </p:val>
                                        </p:tav>
                                        <p:tav tm="100000">
                                          <p:val>
                                            <p:strVal val="#ppt_x"/>
                                          </p:val>
                                        </p:tav>
                                      </p:tavLst>
                                    </p:anim>
                                    <p:anim calcmode="lin" valueType="num">
                                      <p:cBhvr additive="base">
                                        <p:cTn id="2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2" grpId="0"/>
      <p:bldP spid="3" grpId="0"/>
      <p:bldP spid="4"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439545"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拓展</a:t>
            </a:r>
          </a:p>
        </p:txBody>
      </p:sp>
      <p:sp>
        <p:nvSpPr>
          <p:cNvPr id="2" name="矩形 33" title=""/>
          <p:cNvSpPr/>
          <p:nvPr>
            <p:custDataLst>
              <p:tags r:id="rId4"/>
            </p:custDataLst>
          </p:nvPr>
        </p:nvSpPr>
        <p:spPr>
          <a:xfrm>
            <a:off x="2380382" y="598170"/>
            <a:ext cx="3791423" cy="52322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solidFill>
                  <a:srgbClr val="FF0000"/>
                </a:solidFill>
                <a:latin typeface="黑体" panose="02010609060101010101" pitchFamily="49" charset="-122"/>
                <a:ea typeface="黑体" panose="02010609060101010101" pitchFamily="49" charset="-122"/>
              </a:rPr>
              <a:t>善意取得与善意第三人</a:t>
            </a:r>
          </a:p>
        </p:txBody>
      </p:sp>
      <p:sp>
        <p:nvSpPr>
          <p:cNvPr id="8" name="文本框 7" title=""/>
          <p:cNvSpPr txBox="1"/>
          <p:nvPr>
            <p:custDataLst>
              <p:tags r:id="rId5"/>
            </p:custDataLst>
          </p:nvPr>
        </p:nvSpPr>
        <p:spPr>
          <a:xfrm>
            <a:off x="550504" y="1355652"/>
            <a:ext cx="10724813" cy="2028440"/>
          </a:xfrm>
          <a:prstGeom prst="rect">
            <a:avLst/>
          </a:prstGeom>
          <a:noFill/>
          <a:ln w="19050">
            <a:noFill/>
            <a:prstDash val="dash"/>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ts val="3900"/>
              </a:lnSpc>
              <a:buClrTx/>
              <a:buSzTx/>
              <a:buFontTx/>
            </a:pPr>
            <a:r>
              <a:rPr lang="en-US" altLang="zh-CN" sz="2800" b="1">
                <a:latin typeface="宋体" panose="02010600030101010101" pitchFamily="2" charset="-122"/>
                <a:ea typeface="宋体" panose="02010600030101010101" pitchFamily="2" charset="-122"/>
                <a:cs typeface="微软雅黑" panose="020b0503020204020204" pitchFamily="34" charset="-122"/>
                <a:sym typeface="+mn-ea"/>
              </a:rPr>
              <a:t>2.</a:t>
            </a:r>
            <a:r>
              <a:rPr lang="zh-CN" altLang="en-US" sz="2800" b="1">
                <a:latin typeface="宋体" panose="02010600030101010101" pitchFamily="2" charset="-122"/>
                <a:ea typeface="宋体" panose="02010600030101010101" pitchFamily="2" charset="-122"/>
                <a:cs typeface="微软雅黑" panose="020b0503020204020204" pitchFamily="34" charset="-122"/>
                <a:sym typeface="+mn-ea"/>
              </a:rPr>
              <a:t>不适用善意取得的情形：</a:t>
            </a:r>
          </a:p>
          <a:p>
            <a:pPr lvl="0" algn="l">
              <a:lnSpc>
                <a:spcPts val="3900"/>
              </a:lnSpc>
              <a:buClrTx/>
              <a:buSzTx/>
              <a:buFontTx/>
            </a:pPr>
            <a:r>
              <a:rPr lang="zh-CN" altLang="en-US" sz="2800" b="1">
                <a:latin typeface="宋体" panose="02010600030101010101" pitchFamily="2" charset="-122"/>
                <a:ea typeface="宋体" panose="02010600030101010101" pitchFamily="2" charset="-122"/>
                <a:cs typeface="微软雅黑" panose="020b0503020204020204" pitchFamily="34" charset="-122"/>
                <a:sym typeface="+mn-ea"/>
              </a:rPr>
              <a:t>    原则上</a:t>
            </a:r>
            <a:r>
              <a:rPr lang="zh-CN" altLang="en-US" sz="2800" b="1" u="sng">
                <a:latin typeface="宋体" panose="02010600030101010101" pitchFamily="2" charset="-122"/>
                <a:ea typeface="宋体" panose="02010600030101010101" pitchFamily="2" charset="-122"/>
                <a:sym typeface="+mn-ea"/>
              </a:rPr>
              <a:t>拾得</a:t>
            </a:r>
            <a:r>
              <a:rPr lang="zh-CN" altLang="en-US" sz="2800" b="1" u="sng">
                <a:latin typeface="宋体" panose="02010600030101010101" pitchFamily="2" charset="-122"/>
                <a:ea typeface="宋体" panose="02010600030101010101" pitchFamily="2" charset="-122"/>
                <a:cs typeface="微软雅黑" panose="020b0503020204020204" pitchFamily="34" charset="-122"/>
                <a:sym typeface="+mn-ea"/>
              </a:rPr>
              <a:t>遗失物、</a:t>
            </a:r>
            <a:r>
              <a:rPr lang="zh-CN" altLang="en-US" sz="2800" b="1" u="sng">
                <a:latin typeface="宋体" panose="02010600030101010101" pitchFamily="2" charset="-122"/>
                <a:ea typeface="宋体" panose="02010600030101010101" pitchFamily="2" charset="-122"/>
                <a:sym typeface="+mn-ea"/>
              </a:rPr>
              <a:t>发现</a:t>
            </a:r>
            <a:r>
              <a:rPr lang="zh-CN" altLang="en-US" sz="2800" b="1" u="sng">
                <a:latin typeface="宋体" panose="02010600030101010101" pitchFamily="2" charset="-122"/>
                <a:ea typeface="宋体" panose="02010600030101010101" pitchFamily="2" charset="-122"/>
                <a:cs typeface="微软雅黑" panose="020b0503020204020204" pitchFamily="34" charset="-122"/>
                <a:sym typeface="+mn-ea"/>
              </a:rPr>
              <a:t>埋藏物、隐藏物、漂流物、失散的动物或法律禁止的流通物</a:t>
            </a:r>
            <a:r>
              <a:rPr lang="zh-CN" altLang="en-US" sz="2800" b="1">
                <a:latin typeface="宋体" panose="02010600030101010101" pitchFamily="2" charset="-122"/>
                <a:ea typeface="宋体" panose="02010600030101010101" pitchFamily="2" charset="-122"/>
                <a:cs typeface="微软雅黑" panose="020b0503020204020204" pitchFamily="34" charset="-122"/>
                <a:sym typeface="+mn-ea"/>
              </a:rPr>
              <a:t>等不适合善意取得制度，但是符合一定条件的遗失物和赃物是可以善意取得的。</a:t>
            </a:r>
          </a:p>
        </p:txBody>
      </p:sp>
      <p:sp>
        <p:nvSpPr>
          <p:cNvPr id="9" name="文本框 8" title=""/>
          <p:cNvSpPr txBox="1"/>
          <p:nvPr>
            <p:custDataLst>
              <p:tags r:id="rId6"/>
            </p:custDataLst>
          </p:nvPr>
        </p:nvSpPr>
        <p:spPr>
          <a:xfrm>
            <a:off x="653655" y="3473908"/>
            <a:ext cx="10724813" cy="1713911"/>
          </a:xfrm>
          <a:prstGeom prst="rect">
            <a:avLst/>
          </a:prstGeom>
          <a:noFill/>
          <a:ln w="19050" cmpd="sng">
            <a:noFill/>
            <a:prstDash val="dash"/>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fontAlgn="auto">
              <a:lnSpc>
                <a:spcPct val="120000"/>
              </a:lnSpc>
              <a:buClrTx/>
              <a:buSzTx/>
              <a:buFont typeface="Wingdings" panose="05000000000000000000" pitchFamily="2" charset="2"/>
            </a:pPr>
            <a:r>
              <a:rPr lang="en-US" altLang="zh-CN" sz="2800" b="1">
                <a:latin typeface="宋体" panose="02010600030101010101" pitchFamily="2" charset="-122"/>
                <a:ea typeface="宋体" panose="02010600030101010101" pitchFamily="2" charset="-122"/>
                <a:cs typeface="微软雅黑" panose="020b0503020204020204" pitchFamily="34" charset="-122"/>
                <a:sym typeface="+mn-ea"/>
              </a:rPr>
              <a:t>3.善意第三人：</a:t>
            </a:r>
          </a:p>
          <a:p>
            <a:pPr lvl="0" algn="l" fontAlgn="auto">
              <a:lnSpc>
                <a:spcPct val="120000"/>
              </a:lnSpc>
              <a:buClrTx/>
              <a:buSzTx/>
              <a:buFont typeface="Wingdings" panose="05000000000000000000" pitchFamily="2" charset="2"/>
            </a:pPr>
            <a:r>
              <a:rPr lang="en-US" altLang="zh-CN" sz="2800" b="1">
                <a:latin typeface="宋体" panose="02010600030101010101" pitchFamily="2" charset="-122"/>
                <a:ea typeface="宋体" panose="02010600030101010101" pitchFamily="2" charset="-122"/>
                <a:cs typeface="微软雅黑" panose="020b0503020204020204" pitchFamily="34" charset="-122"/>
                <a:sym typeface="+mn-ea"/>
              </a:rPr>
              <a:t>    是指该第三人不知道法律关系双方的真实情况的人，通常是指</a:t>
            </a:r>
            <a:r>
              <a:rPr lang="zh-CN" altLang="en-US" sz="2800" b="1">
                <a:latin typeface="宋体" panose="02010600030101010101" pitchFamily="2" charset="-122"/>
                <a:ea typeface="宋体" panose="02010600030101010101" pitchFamily="2" charset="-122"/>
                <a:cs typeface="微软雅黑" panose="020b0503020204020204" pitchFamily="34" charset="-122"/>
                <a:sym typeface="+mn-ea"/>
              </a:rPr>
              <a:t>不合</a:t>
            </a:r>
            <a:r>
              <a:rPr lang="en-US" altLang="zh-CN" sz="2800" b="1" err="1">
                <a:latin typeface="宋体" panose="02010600030101010101" pitchFamily="2" charset="-122"/>
                <a:ea typeface="宋体" panose="02010600030101010101" pitchFamily="2" charset="-122"/>
                <a:cs typeface="微软雅黑" panose="020b0503020204020204" pitchFamily="34" charset="-122"/>
                <a:sym typeface="+mn-ea"/>
              </a:rPr>
              <a:t>法交易中不知情的的权利人。</a:t>
            </a:r>
          </a:p>
          <a:p>
            <a:pPr lvl="0" algn="l" fontAlgn="auto">
              <a:lnSpc>
                <a:spcPct val="120000"/>
              </a:lnSpc>
              <a:buClrTx/>
              <a:buSzTx/>
              <a:buFont typeface="Wingdings" panose="05000000000000000000" pitchFamily="2" charset="2"/>
            </a:pPr>
            <a:endParaRPr lang="en-US" altLang="zh-CN" sz="2800" b="1">
              <a:latin typeface="宋体" panose="02010600030101010101" pitchFamily="2" charset="-122"/>
              <a:ea typeface="宋体" panose="02010600030101010101" pitchFamily="2" charset="-122"/>
              <a:cs typeface="微软雅黑" panose="020b0503020204020204" pitchFamily="34" charset="-122"/>
              <a:sym typeface="+mn-ea"/>
            </a:endParaRPr>
          </a:p>
        </p:txBody>
      </p:sp>
    </p:spTree>
    <p:custDataLst>
      <p:tags r:id="rId7"/>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par>
                          <p:cTn id="8" fill="hold" nodeType="afterGroup">
                            <p:stCondLst>
                              <p:cond delay="500"/>
                            </p:stCondLst>
                            <p:childTnLst>
                              <p:par>
                                <p:cTn id="9" presetID="16" presetClass="entr" presetSubtype="21" dur="50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 presetClass="entr" presetSubtype="4" dur="500"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 presetClass="entr" presetSubtype="4" dur="50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500" fill="hold"/>
                                        <p:tgtEl>
                                          <p:spTgt spid="9"/>
                                        </p:tgtEl>
                                        <p:attrNameLst>
                                          <p:attrName>ppt_x</p:attrName>
                                        </p:attrNameLst>
                                      </p:cBhvr>
                                      <p:tavLst>
                                        <p:tav tm="0">
                                          <p:val>
                                            <p:strVal val="#ppt_x"/>
                                          </p:val>
                                        </p:tav>
                                        <p:tav tm="100000">
                                          <p:val>
                                            <p:strVal val="#ppt_x"/>
                                          </p:val>
                                        </p:tav>
                                      </p:tavLst>
                                    </p:anim>
                                    <p:anim calcmode="lin" valueType="num">
                                      <p:cBhvr additive="base">
                                        <p:cTn id="2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2" grpId="0"/>
      <p:bldP spid="8" grpId="0"/>
      <p:bldP spid="9"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439545"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拓展</a:t>
            </a:r>
          </a:p>
        </p:txBody>
      </p:sp>
      <p:sp>
        <p:nvSpPr>
          <p:cNvPr id="2" name="矩形 33" title=""/>
          <p:cNvSpPr/>
          <p:nvPr>
            <p:custDataLst>
              <p:tags r:id="rId4"/>
            </p:custDataLst>
          </p:nvPr>
        </p:nvSpPr>
        <p:spPr>
          <a:xfrm>
            <a:off x="2380382" y="598170"/>
            <a:ext cx="3791423" cy="52322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solidFill>
                  <a:srgbClr val="FF0000"/>
                </a:solidFill>
                <a:latin typeface="黑体" panose="02010609060101010101" pitchFamily="49" charset="-122"/>
                <a:ea typeface="黑体" panose="02010609060101010101" pitchFamily="49" charset="-122"/>
              </a:rPr>
              <a:t>善意取得与善意第三人</a:t>
            </a:r>
          </a:p>
        </p:txBody>
      </p:sp>
      <p:sp>
        <p:nvSpPr>
          <p:cNvPr id="3" name="矩形 2" title=""/>
          <p:cNvSpPr/>
          <p:nvPr>
            <p:custDataLst>
              <p:tags r:id="rId5"/>
            </p:custDataLst>
          </p:nvPr>
        </p:nvSpPr>
        <p:spPr>
          <a:xfrm>
            <a:off x="634315" y="1287842"/>
            <a:ext cx="10577382" cy="24929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Aft>
                <a:spcPct val="0"/>
              </a:spcAft>
            </a:pPr>
            <a:r>
              <a:rPr lang="zh-CN" altLang="zh-CN" sz="2600" b="1" kern="100">
                <a:solidFill>
                  <a:srgbClr val="333333"/>
                </a:solidFill>
                <a:latin typeface="Helvetica" panose="020b0604020202020204" pitchFamily="34" charset="0"/>
                <a:ea typeface="宋体" panose="02010600030101010101" pitchFamily="2" charset="-122"/>
                <a:cs typeface="Helvetica" panose="020b0604020202020204" pitchFamily="34" charset="0"/>
              </a:rPr>
              <a:t>第三百一十二条　</a:t>
            </a:r>
            <a:r>
              <a:rPr lang="zh-CN" altLang="zh-CN" sz="2600" b="1" kern="100">
                <a:latin typeface="Calibri" panose="020f0502020204030204" pitchFamily="34" charset="0"/>
                <a:ea typeface="宋体" panose="02010600030101010101" pitchFamily="2" charset="-122"/>
                <a:cs typeface="Times New Roman" panose="02020603050405020304" pitchFamily="18" charset="0"/>
              </a:rPr>
              <a:t>【遗失物的善意取得】所有权人或者其他权利人有权追回遗失物。该遗失物通过转让被他人占有的，权利人有权向无处分权人请求损害赔偿，或者自知道或者应当知道受让人之日起二年内向受让人请求返还原物；但是，受让人通过拍卖或者向具有经营资格的经营者购得该遗失物的，权利人请求返还原物时应当支付受让人所付的费用。权利人向受让人支付所付费用后，有权向无处分权人追偿。</a:t>
            </a:r>
            <a:endParaRPr lang="zh-CN" altLang="zh-CN" sz="2600" b="1"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4" name="矩形 3" title=""/>
          <p:cNvSpPr/>
          <p:nvPr>
            <p:custDataLst>
              <p:tags r:id="rId6"/>
            </p:custDataLst>
          </p:nvPr>
        </p:nvSpPr>
        <p:spPr>
          <a:xfrm>
            <a:off x="520593" y="3933294"/>
            <a:ext cx="10691103" cy="129266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Aft>
                <a:spcPct val="0"/>
              </a:spcAft>
            </a:pPr>
            <a:r>
              <a:rPr lang="zh-CN" altLang="zh-CN" sz="2600" b="1" kern="100">
                <a:solidFill>
                  <a:srgbClr val="333333"/>
                </a:solidFill>
                <a:latin typeface="Helvetica" panose="020b0604020202020204" pitchFamily="34" charset="0"/>
                <a:ea typeface="宋体" panose="02010600030101010101" pitchFamily="2" charset="-122"/>
                <a:cs typeface="Helvetica" panose="020b0604020202020204" pitchFamily="34" charset="0"/>
              </a:rPr>
              <a:t>【善意取得的动产上原有权利的消灭】善意受让人取得动产后，该动产上的原有权利消灭。但是，善意受让人在受让时知道或者应当知道该权利的除外。</a:t>
            </a:r>
            <a:r>
              <a:rPr lang="zh-CN" altLang="zh-CN" sz="2600" b="1" kern="100">
                <a:latin typeface="Calibri" panose="020f0502020204030204" pitchFamily="34" charset="0"/>
                <a:ea typeface="宋体" panose="02010600030101010101" pitchFamily="2" charset="-122"/>
                <a:cs typeface="Times New Roman" panose="02020603050405020304" pitchFamily="18" charset="0"/>
              </a:rPr>
              <a:t>如：</a:t>
            </a:r>
            <a:endParaRPr lang="zh-CN" altLang="zh-CN" sz="2600" b="1" kern="100">
              <a:effectLst/>
              <a:latin typeface="Calibri" panose="020f0502020204030204" pitchFamily="34" charset="0"/>
              <a:ea typeface="宋体" panose="02010600030101010101" pitchFamily="2" charset="-122"/>
              <a:cs typeface="Times New Roman" panose="02020603050405020304" pitchFamily="18" charset="0"/>
            </a:endParaRPr>
          </a:p>
        </p:txBody>
      </p:sp>
      <p:pic>
        <p:nvPicPr>
          <p:cNvPr id="10" name="图片 9" title=""/>
          <p:cNvPicPr/>
          <p:nvPr>
            <p:custDataLst>
              <p:tags r:id="rId8"/>
            </p:custDataLst>
          </p:nvPr>
        </p:nvPicPr>
        <p:blipFill>
          <a:blip r:embed="rId7">
            <a:extLst>
              <a:ext uri="{28A0092B-C50C-407E-A947-70E740481C1C}">
                <a14:useLocalDpi xmlns:a14="http://schemas.microsoft.com/office/drawing/2010/main" val="0"/>
              </a:ext>
            </a:extLst>
          </a:blip>
          <a:stretch>
            <a:fillRect/>
          </a:stretch>
        </p:blipFill>
        <p:spPr bwMode="auto">
          <a:xfrm>
            <a:off x="739412" y="5287643"/>
            <a:ext cx="9890507" cy="1194308"/>
          </a:xfrm>
          <a:prstGeom prst="rect">
            <a:avLst/>
          </a:prstGeom>
          <a:noFill/>
          <a:ln>
            <a:noFill/>
          </a:ln>
        </p:spPr>
      </p:pic>
    </p:spTree>
    <p:custDataLst>
      <p:tags r:id="rId9"/>
    </p:custDataLst>
    <p:extLst>
      <p:ext uri="{BB962C8B-B14F-4D97-AF65-F5344CB8AC3E}">
        <p14:creationId xmlns:p14="http://schemas.microsoft.com/office/powerpoint/2010/main" val="517794414"/>
      </p:ext>
    </p:ext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par>
                          <p:cTn id="8" fill="hold" nodeType="afterGroup">
                            <p:stCondLst>
                              <p:cond delay="500"/>
                            </p:stCondLst>
                            <p:childTnLst>
                              <p:par>
                                <p:cTn id="9" presetID="16" presetClass="entr" presetSubtype="21" dur="50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2"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439545"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zh-CN"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思考</a:t>
            </a:r>
          </a:p>
        </p:txBody>
      </p:sp>
      <p:sp>
        <p:nvSpPr>
          <p:cNvPr id="3" name="矩形 5" title=""/>
          <p:cNvSpPr/>
          <p:nvPr>
            <p:custDataLst>
              <p:tags r:id="rId4"/>
            </p:custDataLst>
          </p:nvPr>
        </p:nvSpPr>
        <p:spPr>
          <a:xfrm>
            <a:off x="1263385" y="1516326"/>
            <a:ext cx="4115435"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effectLst/>
                <a:latin typeface="宋体" panose="02010600030101010101" pitchFamily="2" charset="-122"/>
                <a:ea typeface="宋体" panose="02010600030101010101" pitchFamily="2" charset="-122"/>
              </a:rPr>
              <a:t>所有权可以多人享有吗？</a:t>
            </a:r>
          </a:p>
        </p:txBody>
      </p:sp>
      <p:sp>
        <p:nvSpPr>
          <p:cNvPr id="17" name="文本框 16" title=""/>
          <p:cNvSpPr txBox="1"/>
          <p:nvPr>
            <p:custDataLst>
              <p:tags r:id="rId5"/>
            </p:custDataLst>
          </p:nvPr>
        </p:nvSpPr>
        <p:spPr>
          <a:xfrm>
            <a:off x="681134" y="2081944"/>
            <a:ext cx="10375641" cy="1429385"/>
          </a:xfrm>
          <a:prstGeom prst="rect">
            <a:avLst/>
          </a:prstGeom>
          <a:noFill/>
          <a:ln w="19050">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fontAlgn="auto">
              <a:lnSpc>
                <a:spcPts val="4000"/>
              </a:lnSpc>
            </a:pPr>
            <a:r>
              <a:rPr lang="en-US" altLang="zh-CN" sz="2800" b="1">
                <a:solidFill>
                  <a:schemeClr val="tx1"/>
                </a:solidFill>
                <a:latin typeface="宋体" panose="02010600030101010101" pitchFamily="2" charset="-122"/>
                <a:ea typeface="宋体" panose="02010600030101010101" pitchFamily="2" charset="-122"/>
                <a:cs typeface="微软雅黑" panose="020b0503020204020204" pitchFamily="34" charset="-122"/>
                <a:sym typeface="+mn-ea"/>
              </a:rPr>
              <a:t>   </a:t>
            </a:r>
            <a:r>
              <a:rPr lang="zh-CN" altLang="en-US" sz="2800" b="1">
                <a:solidFill>
                  <a:schemeClr val="tx1"/>
                </a:solidFill>
                <a:latin typeface="宋体" panose="02010600030101010101" pitchFamily="2" charset="-122"/>
                <a:ea typeface="宋体" panose="02010600030101010101" pitchFamily="2" charset="-122"/>
                <a:cs typeface="微软雅黑" panose="020b0503020204020204" pitchFamily="34" charset="-122"/>
                <a:sym typeface="+mn-ea"/>
              </a:rPr>
              <a:t>①家家庭共有：</a:t>
            </a:r>
            <a:r>
              <a:rPr lang="zh-CN" altLang="en-US" sz="2800" b="1">
                <a:solidFill>
                  <a:schemeClr val="tx1"/>
                </a:solidFill>
                <a:latin typeface="宋体" panose="02010600030101010101" pitchFamily="2" charset="-122"/>
                <a:ea typeface="宋体" panose="02010600030101010101" pitchFamily="2" charset="-122"/>
                <a:cs typeface="仿宋" panose="02010609060101010101" charset="-122"/>
                <a:sym typeface="+mn-ea"/>
              </a:rPr>
              <a:t>每个家庭成员可能有专属于自己的</a:t>
            </a:r>
            <a:r>
              <a:rPr lang="zh-CN" altLang="en-US" sz="2800" b="1">
                <a:solidFill>
                  <a:schemeClr val="tx1"/>
                </a:solidFill>
                <a:latin typeface="宋体" panose="02010600030101010101" pitchFamily="2" charset="-122"/>
                <a:ea typeface="宋体" panose="02010600030101010101" pitchFamily="2" charset="-122"/>
                <a:cs typeface="微软雅黑" panose="020b0503020204020204" pitchFamily="34" charset="-122"/>
                <a:sym typeface="+mn-ea"/>
              </a:rPr>
              <a:t>个人财产</a:t>
            </a:r>
            <a:r>
              <a:rPr lang="zh-CN" altLang="en-US" sz="2800" b="1">
                <a:solidFill>
                  <a:schemeClr val="tx1"/>
                </a:solidFill>
                <a:latin typeface="宋体" panose="02010600030101010101" pitchFamily="2" charset="-122"/>
                <a:ea typeface="宋体" panose="02010600030101010101" pitchFamily="2" charset="-122"/>
                <a:cs typeface="仿宋" panose="02010609060101010101" charset="-122"/>
                <a:sym typeface="+mn-ea"/>
              </a:rPr>
              <a:t>，整个家庭</a:t>
            </a:r>
            <a:r>
              <a:rPr lang="zh-CN" altLang="en-US" sz="2800" b="1">
                <a:solidFill>
                  <a:schemeClr val="tx1"/>
                </a:solidFill>
                <a:latin typeface="宋体" panose="02010600030101010101" pitchFamily="2" charset="-122"/>
                <a:ea typeface="宋体" panose="02010600030101010101" pitchFamily="2" charset="-122"/>
                <a:cs typeface="微软雅黑" panose="020b0503020204020204" pitchFamily="34" charset="-122"/>
                <a:sym typeface="+mn-ea"/>
              </a:rPr>
              <a:t>则有共有财产</a:t>
            </a:r>
            <a:r>
              <a:rPr lang="zh-CN" altLang="en-US" sz="2800" b="1">
                <a:solidFill>
                  <a:schemeClr val="tx1"/>
                </a:solidFill>
                <a:latin typeface="宋体" panose="02010600030101010101" pitchFamily="2" charset="-122"/>
                <a:ea typeface="宋体" panose="02010600030101010101" pitchFamily="2" charset="-122"/>
                <a:cs typeface="仿宋" panose="02010609060101010101" charset="-122"/>
                <a:sym typeface="+mn-ea"/>
              </a:rPr>
              <a:t>，</a:t>
            </a:r>
            <a:r>
              <a:rPr lang="zh-CN" altLang="en-US" sz="2800" b="1">
                <a:solidFill>
                  <a:schemeClr val="tx1"/>
                </a:solidFill>
                <a:latin typeface="宋体" panose="02010600030101010101" pitchFamily="2" charset="-122"/>
                <a:ea typeface="宋体" panose="02010600030101010101" pitchFamily="2" charset="-122"/>
                <a:cs typeface="微软雅黑" panose="020b0503020204020204" pitchFamily="34" charset="-122"/>
                <a:sym typeface="+mn-ea"/>
              </a:rPr>
              <a:t>夫妻之间也</a:t>
            </a:r>
            <a:r>
              <a:rPr lang="zh-CN" altLang="en-US" sz="2800" b="1">
                <a:solidFill>
                  <a:schemeClr val="tx1"/>
                </a:solidFill>
                <a:latin typeface="宋体" panose="02010600030101010101" pitchFamily="2" charset="-122"/>
                <a:ea typeface="宋体" panose="02010600030101010101" pitchFamily="2" charset="-122"/>
                <a:cs typeface="仿宋" panose="02010609060101010101" charset="-122"/>
                <a:sym typeface="+mn-ea"/>
              </a:rPr>
              <a:t>存在夫妻共有财产。（共同共有，不分彼此，都享有）</a:t>
            </a:r>
            <a:endParaRPr lang="zh-CN" altLang="en-US" sz="2800" b="1">
              <a:solidFill>
                <a:schemeClr val="tx1"/>
              </a:solidFill>
              <a:latin typeface="宋体" panose="02010600030101010101" pitchFamily="2" charset="-122"/>
              <a:ea typeface="宋体" panose="02010600030101010101" pitchFamily="2" charset="-122"/>
              <a:cs typeface="微软雅黑" panose="020b0503020204020204" pitchFamily="34" charset="-122"/>
              <a:sym typeface="+mn-ea"/>
            </a:endParaRPr>
          </a:p>
        </p:txBody>
      </p:sp>
      <p:sp>
        <p:nvSpPr>
          <p:cNvPr id="4" name="文本框 3" title=""/>
          <p:cNvSpPr txBox="1"/>
          <p:nvPr>
            <p:custDataLst>
              <p:tags r:id="rId6"/>
            </p:custDataLst>
          </p:nvPr>
        </p:nvSpPr>
        <p:spPr>
          <a:xfrm>
            <a:off x="681134" y="3756282"/>
            <a:ext cx="10375641" cy="1144270"/>
          </a:xfrm>
          <a:prstGeom prst="rect">
            <a:avLst/>
          </a:prstGeom>
          <a:noFill/>
          <a:ln w="19050">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fontAlgn="auto">
              <a:lnSpc>
                <a:spcPts val="4000"/>
              </a:lnSpc>
            </a:pPr>
            <a:r>
              <a:rPr lang="en-US" altLang="zh-CN" sz="2800" b="1">
                <a:solidFill>
                  <a:schemeClr val="tx1"/>
                </a:solidFill>
                <a:latin typeface="宋体" panose="02010600030101010101" pitchFamily="2" charset="-122"/>
                <a:ea typeface="宋体" panose="02010600030101010101" pitchFamily="2" charset="-122"/>
                <a:cs typeface="仿宋" panose="02010609060101010101" charset="-122"/>
                <a:sym typeface="+mn-ea"/>
              </a:rPr>
              <a:t>   ②</a:t>
            </a:r>
            <a:r>
              <a:rPr lang="zh-CN" altLang="en-US" sz="2800" b="1">
                <a:solidFill>
                  <a:schemeClr val="tx1"/>
                </a:solidFill>
                <a:latin typeface="宋体" panose="02010600030101010101" pitchFamily="2" charset="-122"/>
                <a:ea typeface="宋体" panose="02010600030101010101" pitchFamily="2" charset="-122"/>
                <a:cs typeface="仿宋" panose="02010609060101010101" charset="-122"/>
                <a:sym typeface="+mn-ea"/>
              </a:rPr>
              <a:t>合伙人共有：几个人合伙从事经营活动，可能形成</a:t>
            </a:r>
            <a:r>
              <a:rPr lang="zh-CN" altLang="en-US" sz="2800" b="1">
                <a:solidFill>
                  <a:schemeClr val="tx1"/>
                </a:solidFill>
                <a:latin typeface="宋体" panose="02010600030101010101" pitchFamily="2" charset="-122"/>
                <a:ea typeface="宋体" panose="02010600030101010101" pitchFamily="2" charset="-122"/>
                <a:cs typeface="微软雅黑" panose="020b0503020204020204" pitchFamily="34" charset="-122"/>
                <a:sym typeface="+mn-ea"/>
              </a:rPr>
              <a:t>合伙人的共有财产。（按份共有）</a:t>
            </a:r>
          </a:p>
        </p:txBody>
      </p:sp>
    </p:spTree>
    <p:custDataLst>
      <p:tags r:id="rId7"/>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par>
                          <p:cTn id="8" fill="hold" nodeType="afterGroup">
                            <p:stCondLst>
                              <p:cond delay="500"/>
                            </p:stCondLst>
                            <p:childTnLst>
                              <p:par>
                                <p:cTn id="9" presetID="22" presetClass="entr" presetSubtype="4" dur="50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down)">
                                      <p:cBhvr>
                                        <p:cTn id="11" dur="500"/>
                                        <p:tgtEl>
                                          <p:spTgt spid="3"/>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3" presetClass="entr" presetSubtype="10" dur="500" fill="hold" grpId="0" nodeType="click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blinds(horizontal)">
                                      <p:cBhvr>
                                        <p:cTn id="16" dur="500"/>
                                        <p:tgtEl>
                                          <p:spTgt spid="17"/>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3" presetClass="entr" presetSubtype="10" dur="50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linds(horizontal)">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3" grpId="0"/>
      <p:bldP spid="17" grpId="0"/>
      <p:bldP spid="4"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3" name="Rectangle 3" title=""/>
          <p:cNvSpPr>
            <a:spLocks noChangeArrowheads="1"/>
          </p:cNvSpPr>
          <p:nvPr>
            <p:custDataLst>
              <p:tags r:id="rId4"/>
            </p:custDataLst>
          </p:nvPr>
        </p:nvSpPr>
        <p:spPr bwMode="auto">
          <a:xfrm>
            <a:off x="796066" y="633964"/>
            <a:ext cx="2151529"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solidFill>
              <a:schemeClr val="accent1"/>
            </a:solidFill>
            <a:miter lim="800000"/>
          </a:ln>
          <a:effectLst/>
        </p:spPr>
        <p:txBody>
          <a:bodyPr vert="horz" wrap="squar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tab pos="2251075"/>
              </a:tabLst>
            </a:pP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charset="-122"/>
              </a:rPr>
              <a:t>【</a:t>
            </a:r>
            <a:r>
              <a:rPr kumimoji="0" lang="zh-CN" altLang="en-US"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charset="-122"/>
              </a:rPr>
              <a:t>训练题</a:t>
            </a: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charset="-122"/>
              </a:rPr>
              <a:t>】</a:t>
            </a:r>
            <a:endParaRPr kumimoji="0" lang="en-US"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4" name="文本框 3" title=""/>
          <p:cNvSpPr txBox="1"/>
          <p:nvPr>
            <p:custDataLst>
              <p:tags r:id="rId5"/>
            </p:custDataLst>
          </p:nvPr>
        </p:nvSpPr>
        <p:spPr>
          <a:xfrm>
            <a:off x="796066" y="1268937"/>
            <a:ext cx="10371455" cy="469788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3300"/>
              </a:lnSpc>
              <a:spcAft>
                <a:spcPct val="0"/>
              </a:spcAft>
              <a:tabLst>
                <a:tab pos="2430780"/>
              </a:tabLst>
            </a:pPr>
            <a:r>
              <a:rPr lang="en-US" altLang="zh-CN" sz="2600" b="1">
                <a:latin typeface="宋体" panose="02010600030101010101" pitchFamily="2" charset="-122"/>
                <a:ea typeface="宋体" panose="02010600030101010101" pitchFamily="2" charset="-122"/>
                <a:cs typeface="黑体" panose="02010609060101010101" pitchFamily="49" charset="-122"/>
                <a:sym typeface="+mn-ea"/>
              </a:rPr>
              <a:t> </a:t>
            </a:r>
            <a:r>
              <a:rPr lang="zh-CN" altLang="zh-CN" sz="2600" b="1">
                <a:latin typeface="宋体" panose="02010600030101010101" pitchFamily="2" charset="-122"/>
                <a:ea typeface="宋体" panose="02010600030101010101" pitchFamily="2" charset="-122"/>
                <a:cs typeface="微软雅黑" panose="020b0503020204020204" pitchFamily="34" charset="-122"/>
                <a:sym typeface="+mn-ea"/>
              </a:rPr>
              <a:t>(2022·山东卷)刘某将自己的一套房屋签约卖给汪某，但在办理过户登记前去世。刘某之子刘某甲作为刘某遗产的唯一继承人，将该房屋卖给李某并过户。汪某得知后，要求李某和刘某甲赔偿自己的损失。李某认为，自己与汪某素不相识，不应对汪某的损失负责。刘某甲认为，父债子偿已经过时，刘某卖房给谁与自己无关。据此，下列判断正确的是（</a:t>
            </a:r>
            <a:r>
              <a:rPr lang="en-US" altLang="zh-CN" sz="2600" b="1">
                <a:latin typeface="宋体" panose="02010600030101010101" pitchFamily="2" charset="-122"/>
                <a:ea typeface="宋体" panose="02010600030101010101" pitchFamily="2" charset="-122"/>
                <a:cs typeface="微软雅黑" panose="020b0503020204020204" pitchFamily="34" charset="-122"/>
                <a:sym typeface="+mn-ea"/>
              </a:rPr>
              <a:t>    </a:t>
            </a:r>
            <a:r>
              <a:rPr lang="zh-CN" altLang="zh-CN" sz="2600" b="1">
                <a:latin typeface="宋体" panose="02010600030101010101" pitchFamily="2" charset="-122"/>
                <a:ea typeface="宋体" panose="02010600030101010101" pitchFamily="2" charset="-122"/>
                <a:cs typeface="微软雅黑" panose="020b0503020204020204" pitchFamily="34" charset="-122"/>
                <a:sym typeface="+mn-ea"/>
              </a:rPr>
              <a:t> ）</a:t>
            </a:r>
          </a:p>
          <a:p>
            <a:pPr algn="just">
              <a:lnSpc>
                <a:spcPts val="3300"/>
              </a:lnSpc>
              <a:spcAft>
                <a:spcPct val="0"/>
              </a:spcAft>
              <a:tabLst>
                <a:tab pos="2430780"/>
              </a:tabLst>
            </a:pPr>
            <a:r>
              <a:rPr lang="zh-CN" altLang="zh-CN" sz="2600" b="1">
                <a:latin typeface="宋体" panose="02010600030101010101" pitchFamily="2" charset="-122"/>
                <a:ea typeface="宋体" panose="02010600030101010101" pitchFamily="2" charset="-122"/>
                <a:cs typeface="微软雅黑" panose="020b0503020204020204" pitchFamily="34" charset="-122"/>
                <a:sym typeface="+mn-ea"/>
              </a:rPr>
              <a:t>①汪某无权要求李某赔偿自己的损失</a:t>
            </a:r>
            <a:endParaRPr lang="en-US" altLang="zh-CN" sz="2600" b="1">
              <a:latin typeface="宋体" panose="02010600030101010101" pitchFamily="2" charset="-122"/>
              <a:ea typeface="宋体" panose="02010600030101010101" pitchFamily="2" charset="-122"/>
              <a:cs typeface="微软雅黑" panose="020b0503020204020204" pitchFamily="34" charset="-122"/>
              <a:sym typeface="+mn-ea"/>
            </a:endParaRPr>
          </a:p>
          <a:p>
            <a:pPr algn="just">
              <a:lnSpc>
                <a:spcPts val="3300"/>
              </a:lnSpc>
              <a:spcAft>
                <a:spcPct val="0"/>
              </a:spcAft>
              <a:tabLst>
                <a:tab pos="2430780"/>
              </a:tabLst>
            </a:pPr>
            <a:r>
              <a:rPr lang="zh-CN" altLang="zh-CN" sz="2600" b="1">
                <a:latin typeface="宋体" panose="02010600030101010101" pitchFamily="2" charset="-122"/>
                <a:ea typeface="宋体" panose="02010600030101010101" pitchFamily="2" charset="-122"/>
                <a:cs typeface="微软雅黑" panose="020b0503020204020204" pitchFamily="34" charset="-122"/>
                <a:sym typeface="+mn-ea"/>
              </a:rPr>
              <a:t>②汪某可主张李某未获得该房屋所有权</a:t>
            </a:r>
          </a:p>
          <a:p>
            <a:pPr algn="just">
              <a:lnSpc>
                <a:spcPts val="3300"/>
              </a:lnSpc>
              <a:spcAft>
                <a:spcPct val="0"/>
              </a:spcAft>
              <a:tabLst>
                <a:tab pos="2430780"/>
              </a:tabLst>
            </a:pPr>
            <a:r>
              <a:rPr lang="zh-CN" altLang="zh-CN" sz="2600" b="1">
                <a:latin typeface="宋体" panose="02010600030101010101" pitchFamily="2" charset="-122"/>
                <a:ea typeface="宋体" panose="02010600030101010101" pitchFamily="2" charset="-122"/>
                <a:cs typeface="微软雅黑" panose="020b0503020204020204" pitchFamily="34" charset="-122"/>
                <a:sym typeface="+mn-ea"/>
              </a:rPr>
              <a:t>③刘某甲既然未放弃继承该房屋，就应该向汪某承担责任</a:t>
            </a:r>
          </a:p>
          <a:p>
            <a:pPr algn="just">
              <a:lnSpc>
                <a:spcPts val="3300"/>
              </a:lnSpc>
              <a:spcAft>
                <a:spcPct val="0"/>
              </a:spcAft>
              <a:tabLst>
                <a:tab pos="2430780"/>
              </a:tabLst>
            </a:pPr>
            <a:r>
              <a:rPr lang="zh-CN" altLang="zh-CN" sz="2600" b="1">
                <a:latin typeface="宋体" panose="02010600030101010101" pitchFamily="2" charset="-122"/>
                <a:ea typeface="宋体" panose="02010600030101010101" pitchFamily="2" charset="-122"/>
                <a:cs typeface="微软雅黑" panose="020b0503020204020204" pitchFamily="34" charset="-122"/>
                <a:sym typeface="+mn-ea"/>
              </a:rPr>
              <a:t>④若刘某甲与汪某经人民调解达成协议，则该协议具有强制执行效力</a:t>
            </a:r>
          </a:p>
          <a:p>
            <a:pPr algn="just">
              <a:lnSpc>
                <a:spcPts val="3300"/>
              </a:lnSpc>
              <a:spcAft>
                <a:spcPct val="0"/>
              </a:spcAft>
              <a:tabLst>
                <a:tab pos="2430780"/>
              </a:tabLst>
            </a:pPr>
            <a:r>
              <a:rPr lang="zh-CN" altLang="zh-CN" sz="2600" b="1">
                <a:latin typeface="宋体" panose="02010600030101010101" pitchFamily="2" charset="-122"/>
                <a:ea typeface="宋体" panose="02010600030101010101" pitchFamily="2" charset="-122"/>
                <a:cs typeface="微软雅黑" panose="020b0503020204020204" pitchFamily="34" charset="-122"/>
                <a:sym typeface="+mn-ea"/>
              </a:rPr>
              <a:t>A．①③      B．①④      C．②③       D．②④</a:t>
            </a:r>
          </a:p>
        </p:txBody>
      </p:sp>
      <p:sp>
        <p:nvSpPr>
          <p:cNvPr id="3" name="文本框 3" title=""/>
          <p:cNvSpPr/>
          <p:nvPr>
            <p:custDataLst>
              <p:tags r:id="rId6"/>
            </p:custDataLst>
          </p:nvPr>
        </p:nvSpPr>
        <p:spPr>
          <a:xfrm>
            <a:off x="10095227" y="2930930"/>
            <a:ext cx="925253" cy="1323439"/>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000" b="1">
                <a:solidFill>
                  <a:srgbClr val="FF0000"/>
                </a:solidFill>
                <a:latin typeface="Times New Roman" panose="02020603050405020304" pitchFamily="18" charset="0"/>
                <a:ea typeface="方正中等线简体" pitchFamily="65" charset="-122"/>
              </a:rPr>
              <a:t>A</a:t>
            </a:r>
          </a:p>
        </p:txBody>
      </p:sp>
      <p:sp>
        <p:nvSpPr>
          <p:cNvPr id="2" name="矩形 1" title=""/>
          <p:cNvSpPr/>
          <p:nvPr>
            <p:custDataLst>
              <p:tags r:id="rId7"/>
            </p:custDataLst>
          </p:nvPr>
        </p:nvSpPr>
        <p:spPr>
          <a:xfrm>
            <a:off x="375285" y="4395947"/>
            <a:ext cx="10792236" cy="2386231"/>
          </a:xfrm>
          <a:prstGeom prst="rect">
            <a:avLst/>
          </a:prstGeom>
          <a:solidFill>
            <a:schemeClr val="accent3">
              <a:lumMod val="40000"/>
              <a:lumOff val="6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ts val="2500"/>
              </a:lnSpc>
            </a:pPr>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【解析】①：案例中汪某与刘某签约，因此汪某可以向刘某之子主张自己的权利，要求刘某之子赔偿自己损失，而不是要求李某赔偿自己的损失，①正确。</a:t>
            </a:r>
          </a:p>
          <a:p>
            <a:pPr indent="0" fontAlgn="auto">
              <a:lnSpc>
                <a:spcPts val="2500"/>
              </a:lnSpc>
            </a:pPr>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②：房屋为不动产，不动产所有权的获得必须到不动产登记机构办理登记才能取得。案例中刘某甲作为刘某遗产的唯一继承人，将该房屋卖给李某并过户，表明李某已获得该房屋所有权。③：我国法律规定，遗产继承人不仅可以获得被继承人的遗产，还需要承担被继承人未偿还的债务。案例中，刘某甲继承刘某遗产（房屋），同时应该向汪某承担责任，③正确。</a:t>
            </a:r>
          </a:p>
          <a:p>
            <a:pPr indent="0" fontAlgn="auto">
              <a:lnSpc>
                <a:spcPts val="2500"/>
              </a:lnSpc>
            </a:pPr>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④：经人民调解达成协议，经人民法院依法确认有效后，才具有强制执行效力，④错误。</a:t>
            </a:r>
          </a:p>
        </p:txBody>
      </p:sp>
    </p:spTree>
    <p:custDataLst>
      <p:tags r:id="rId8"/>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fill="hold"/>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 presetClass="entr" presetSubtype="0" dur="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830070"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以案说法</a:t>
            </a:r>
          </a:p>
        </p:txBody>
      </p:sp>
      <p:sp>
        <p:nvSpPr>
          <p:cNvPr id="3" name="矩形 2" title=""/>
          <p:cNvSpPr/>
          <p:nvPr>
            <p:custDataLst>
              <p:tags r:id="rId4"/>
            </p:custDataLst>
          </p:nvPr>
        </p:nvSpPr>
        <p:spPr>
          <a:xfrm>
            <a:off x="479425" y="1269171"/>
            <a:ext cx="10620058" cy="1665816"/>
          </a:xfrm>
          <a:prstGeom prst="rect">
            <a:avLst/>
          </a:prstGeom>
          <a:noFill/>
          <a:ln w="28575" cmpd="sng">
            <a:noFill/>
            <a:prstDash val="solid"/>
          </a:ln>
        </p:spPr>
        <p:txBody>
          <a:bodyPr wrap="square" lIns="121898" tIns="60948" rIns="121898"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3100"/>
              </a:lnSpc>
              <a:spcAft>
                <a:spcPct val="0"/>
              </a:spcAft>
            </a:pPr>
            <a:r>
              <a:rPr lang="en-US" altLang="zh-CN" sz="2400" b="1" kern="100">
                <a:latin typeface="宋体" panose="02010600030101010101" pitchFamily="2" charset="-122"/>
                <a:ea typeface="宋体" panose="02010600030101010101" pitchFamily="2" charset="-122"/>
                <a:cs typeface="Times New Roman" panose="02020603050405020304" pitchFamily="18" charset="0"/>
              </a:rPr>
              <a:t>    </a:t>
            </a:r>
            <a:r>
              <a:rPr lang="zh-CN" altLang="zh-CN" sz="2400" b="1" kern="100">
                <a:latin typeface="宋体" panose="02010600030101010101" pitchFamily="2" charset="-122"/>
                <a:ea typeface="宋体" panose="02010600030101010101" pitchFamily="2" charset="-122"/>
                <a:cs typeface="Times New Roman" panose="02020603050405020304" pitchFamily="18" charset="0"/>
              </a:rPr>
              <a:t>小王将一套商品房卖给小丁，小丁按合同的约定支付房价的</a:t>
            </a:r>
            <a:r>
              <a:rPr lang="en-US" altLang="zh-CN" sz="2400" b="1" kern="100">
                <a:latin typeface="宋体" panose="02010600030101010101" pitchFamily="2" charset="-122"/>
                <a:ea typeface="宋体" panose="02010600030101010101" pitchFamily="2" charset="-122"/>
                <a:cs typeface="Courier New" panose="02070309020205020404" pitchFamily="49" charset="0"/>
              </a:rPr>
              <a:t>80%</a:t>
            </a:r>
            <a:r>
              <a:rPr lang="zh-CN" altLang="zh-CN" sz="2400" b="1" kern="100">
                <a:latin typeface="宋体" panose="02010600030101010101" pitchFamily="2" charset="-122"/>
                <a:ea typeface="宋体" panose="02010600030101010101" pitchFamily="2" charset="-122"/>
                <a:cs typeface="Times New Roman" panose="02020603050405020304" pitchFamily="18" charset="0"/>
              </a:rPr>
              <a:t>，余款在办理房产过户手续时支付；小王将房屋钥匙交给小丁，使其先行入住。几个月后，小王又将同一房屋卖给了小刘，并且到房管部门</a:t>
            </a:r>
            <a:r>
              <a:rPr lang="zh-CN" altLang="zh-CN" sz="2400" b="1" u="sng" kern="100">
                <a:latin typeface="宋体" panose="02010600030101010101" pitchFamily="2" charset="-122"/>
                <a:ea typeface="宋体" panose="02010600030101010101" pitchFamily="2" charset="-122"/>
                <a:cs typeface="Times New Roman" panose="02020603050405020304" pitchFamily="18" charset="0"/>
              </a:rPr>
              <a:t>将产权过户到小刘名下</a:t>
            </a:r>
            <a:r>
              <a:rPr lang="zh-CN" altLang="zh-CN" sz="2400" b="1" kern="100">
                <a:latin typeface="宋体" panose="02010600030101010101" pitchFamily="2" charset="-122"/>
                <a:ea typeface="宋体" panose="02010600030101010101" pitchFamily="2" charset="-122"/>
                <a:cs typeface="Times New Roman" panose="02020603050405020304" pitchFamily="18" charset="0"/>
              </a:rPr>
              <a:t>。小刘与小丁就房屋的产权归属发生了争执。</a:t>
            </a:r>
            <a:endParaRPr lang="zh-CN" altLang="zh-CN" sz="2400" b="1" kern="100">
              <a:latin typeface="宋体" panose="02010600030101010101" pitchFamily="2" charset="-122"/>
              <a:ea typeface="宋体" panose="02010600030101010101" pitchFamily="2" charset="-122"/>
              <a:cs typeface="黑体" panose="02010609060101010101" pitchFamily="49" charset="-122"/>
            </a:endParaRPr>
          </a:p>
        </p:txBody>
      </p:sp>
      <p:sp>
        <p:nvSpPr>
          <p:cNvPr id="4" name="矩形 2" title=""/>
          <p:cNvSpPr/>
          <p:nvPr>
            <p:custDataLst>
              <p:tags r:id="rId5"/>
            </p:custDataLst>
          </p:nvPr>
        </p:nvSpPr>
        <p:spPr>
          <a:xfrm>
            <a:off x="479425" y="2955765"/>
            <a:ext cx="10760812" cy="839974"/>
          </a:xfrm>
          <a:prstGeom prst="rect">
            <a:avLst/>
          </a:prstGeom>
          <a:noFill/>
          <a:ln w="12700">
            <a:noFill/>
            <a:miter lim="800000"/>
          </a:ln>
        </p:spPr>
        <p:txBody>
          <a:bodyPr wrap="square">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ts val="3100"/>
              </a:lnSpc>
            </a:pPr>
            <a:r>
              <a:rPr lang="zh-CN" altLang="en-US" sz="2400" b="1">
                <a:solidFill>
                  <a:srgbClr val="C00000"/>
                </a:solidFill>
                <a:latin typeface="宋体" panose="02010600030101010101" pitchFamily="2" charset="-122"/>
              </a:rPr>
              <a:t>问：</a:t>
            </a:r>
            <a:r>
              <a:rPr sz="2400" b="1">
                <a:solidFill>
                  <a:srgbClr val="C00000"/>
                </a:solidFill>
                <a:latin typeface="宋体" panose="02010600030101010101" pitchFamily="2" charset="-122"/>
              </a:rPr>
              <a:t>谁能取得该房屋的所有权？为什么买方付了钱不一定能够取得所有权？</a:t>
            </a:r>
            <a:r>
              <a:rPr lang="zh-CN" altLang="en-US" sz="2400" b="1">
                <a:solidFill>
                  <a:srgbClr val="C00000"/>
                </a:solidFill>
                <a:latin typeface="宋体" panose="02010600030101010101" pitchFamily="2" charset="-122"/>
              </a:rPr>
              <a:t>丁某如何维权？</a:t>
            </a:r>
            <a:endParaRPr sz="2400" b="1">
              <a:solidFill>
                <a:srgbClr val="C00000"/>
              </a:solidFill>
              <a:latin typeface="宋体" panose="02010600030101010101" pitchFamily="2" charset="-122"/>
            </a:endParaRPr>
          </a:p>
        </p:txBody>
      </p:sp>
      <p:sp>
        <p:nvSpPr>
          <p:cNvPr id="58" name="文本框 57" title=""/>
          <p:cNvSpPr txBox="1"/>
          <p:nvPr>
            <p:custDataLst>
              <p:tags r:id="rId6"/>
            </p:custDataLst>
          </p:nvPr>
        </p:nvSpPr>
        <p:spPr>
          <a:xfrm>
            <a:off x="590550" y="3816517"/>
            <a:ext cx="10649687" cy="2886559"/>
          </a:xfrm>
          <a:prstGeom prst="rect">
            <a:avLst/>
          </a:prstGeom>
          <a:solidFill>
            <a:schemeClr val="accent2">
              <a:lumMod val="40000"/>
              <a:lumOff val="60000"/>
            </a:schemeClr>
          </a:solidFill>
          <a:ln>
            <a:solidFill>
              <a:schemeClr val="accent1">
                <a:lumMod val="75000"/>
              </a:schemeClr>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defTabSz="685800">
              <a:lnSpc>
                <a:spcPct val="110000"/>
              </a:lnSpc>
              <a:buClrTx/>
              <a:buSzTx/>
              <a:buFontTx/>
            </a:pPr>
            <a:r>
              <a:rPr lang="zh-CN" altLang="en-US" sz="2400" b="1">
                <a:latin typeface="宋体" panose="02010600030101010101" pitchFamily="2" charset="-122"/>
                <a:ea typeface="宋体" panose="02010600030101010101" pitchFamily="2" charset="-122"/>
                <a:sym typeface="+mn-ea"/>
              </a:rPr>
              <a:t>解答：根据民法典，不动产所有权的取得应当依照法律规定登记。</a:t>
            </a:r>
            <a:endParaRPr lang="zh-CN" altLang="en-US" sz="2400" b="1">
              <a:latin typeface="宋体" panose="02010600030101010101" pitchFamily="2" charset="-122"/>
              <a:ea typeface="宋体" panose="02010600030101010101" pitchFamily="2" charset="-122"/>
              <a:sym typeface="+mn-ea"/>
            </a:endParaRPr>
          </a:p>
          <a:p>
            <a:pPr algn="just" defTabSz="685800">
              <a:lnSpc>
                <a:spcPct val="110000"/>
              </a:lnSpc>
            </a:pPr>
            <a:r>
              <a:rPr lang="en-US" altLang="zh-CN" sz="2400" b="1">
                <a:latin typeface="宋体" panose="02010600030101010101" pitchFamily="2" charset="-122"/>
                <a:ea typeface="宋体" panose="02010600030101010101" pitchFamily="2" charset="-122"/>
              </a:rPr>
              <a:t>   </a:t>
            </a:r>
            <a:r>
              <a:rPr lang="zh-CN" altLang="zh-CN" sz="2400" b="1">
                <a:latin typeface="宋体" panose="02010600030101010101" pitchFamily="2" charset="-122"/>
                <a:ea typeface="宋体" panose="02010600030101010101" pitchFamily="2" charset="-122"/>
              </a:rPr>
              <a:t>房屋属于不动产，产权登记是不动产所有权转移的必要条件。该房屋产权已经过户到刘某名下，所以刘某能够取得该房屋所有权。</a:t>
            </a:r>
            <a:endParaRPr lang="en-US" altLang="zh-CN" sz="2400" b="1">
              <a:latin typeface="宋体" panose="02010600030101010101" pitchFamily="2" charset="-122"/>
              <a:ea typeface="宋体" panose="02010600030101010101" pitchFamily="2" charset="-122"/>
            </a:endParaRPr>
          </a:p>
          <a:p>
            <a:pPr algn="just" defTabSz="685800">
              <a:lnSpc>
                <a:spcPct val="110000"/>
              </a:lnSpc>
            </a:pPr>
            <a:r>
              <a:rPr lang="en-US" altLang="zh-CN" sz="2400" b="1">
                <a:latin typeface="宋体" panose="02010600030101010101" pitchFamily="2" charset="-122"/>
                <a:ea typeface="宋体" panose="02010600030101010101" pitchFamily="2" charset="-122"/>
              </a:rPr>
              <a:t>   </a:t>
            </a:r>
            <a:r>
              <a:rPr lang="zh-CN" altLang="zh-CN" sz="2400" b="1">
                <a:latin typeface="宋体" panose="02010600030101010101" pitchFamily="2" charset="-122"/>
                <a:ea typeface="宋体" panose="02010600030101010101" pitchFamily="2" charset="-122"/>
              </a:rPr>
              <a:t>丁某尽管订立合同在先，并且已拿到钥匙人住该房屋，但并不能对抗刘某的权利。</a:t>
            </a:r>
            <a:endParaRPr lang="en-US" altLang="zh-CN" sz="2400" b="1">
              <a:latin typeface="宋体" panose="02010600030101010101" pitchFamily="2" charset="-122"/>
              <a:ea typeface="宋体" panose="02010600030101010101" pitchFamily="2" charset="-122"/>
            </a:endParaRPr>
          </a:p>
          <a:p>
            <a:pPr algn="just" defTabSz="685800">
              <a:lnSpc>
                <a:spcPct val="110000"/>
              </a:lnSpc>
            </a:pPr>
            <a:r>
              <a:rPr lang="en-US" altLang="zh-CN" sz="2400" b="1">
                <a:latin typeface="宋体" panose="02010600030101010101" pitchFamily="2" charset="-122"/>
                <a:ea typeface="宋体" panose="02010600030101010101" pitchFamily="2" charset="-122"/>
              </a:rPr>
              <a:t>   </a:t>
            </a:r>
            <a:r>
              <a:rPr lang="zh-CN" altLang="zh-CN" sz="2400" b="1">
                <a:latin typeface="宋体" panose="02010600030101010101" pitchFamily="2" charset="-122"/>
                <a:ea typeface="宋体" panose="02010600030101010101" pitchFamily="2" charset="-122"/>
              </a:rPr>
              <a:t>王某</a:t>
            </a:r>
            <a:r>
              <a:rPr lang="en-US" altLang="zh-CN" sz="2400" b="1">
                <a:latin typeface="宋体" panose="02010600030101010101" pitchFamily="2" charset="-122"/>
                <a:ea typeface="宋体" panose="02010600030101010101" pitchFamily="2" charset="-122"/>
              </a:rPr>
              <a:t>“</a:t>
            </a:r>
            <a:r>
              <a:rPr lang="zh-CN" altLang="zh-CN" sz="2400" b="1">
                <a:latin typeface="宋体" panose="02010600030101010101" pitchFamily="2" charset="-122"/>
                <a:ea typeface="宋体" panose="02010600030101010101" pitchFamily="2" charset="-122"/>
              </a:rPr>
              <a:t>一房二卖</a:t>
            </a:r>
            <a:r>
              <a:rPr lang="en-US" altLang="zh-CN" sz="2400" b="1">
                <a:latin typeface="宋体" panose="02010600030101010101" pitchFamily="2" charset="-122"/>
                <a:ea typeface="宋体" panose="02010600030101010101" pitchFamily="2" charset="-122"/>
              </a:rPr>
              <a:t>”</a:t>
            </a:r>
            <a:r>
              <a:rPr lang="zh-CN" altLang="zh-CN" sz="2400" b="1">
                <a:latin typeface="宋体" panose="02010600030101010101" pitchFamily="2" charset="-122"/>
                <a:ea typeface="宋体" panose="02010600030101010101" pitchFamily="2" charset="-122"/>
              </a:rPr>
              <a:t>，主观恶意非常明显、他应向丁某退还购房款，并承担违约赔偿责任。</a:t>
            </a:r>
          </a:p>
        </p:txBody>
      </p:sp>
    </p:spTree>
    <p:custDataLst>
      <p:tags r:id="rId7"/>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16" presetClass="entr" presetSubtype="21" dur="50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16" presetClass="entr" presetSubtype="21" dur="500" fill="hold" grpId="0" nodeType="clickEffect">
                                  <p:stCondLst>
                                    <p:cond delay="0"/>
                                  </p:stCondLst>
                                  <p:childTnLst>
                                    <p:set>
                                      <p:cBhvr>
                                        <p:cTn id="21" dur="1" fill="hold">
                                          <p:stCondLst>
                                            <p:cond delay="0"/>
                                          </p:stCondLst>
                                        </p:cTn>
                                        <p:tgtEl>
                                          <p:spTgt spid="58"/>
                                        </p:tgtEl>
                                        <p:attrNameLst>
                                          <p:attrName>style.visibility</p:attrName>
                                        </p:attrNameLst>
                                      </p:cBhvr>
                                      <p:to>
                                        <p:strVal val="visible"/>
                                      </p:to>
                                    </p:set>
                                    <p:animEffect transition="in" filter="barn(inVertical)">
                                      <p:cBhvr>
                                        <p:cTn id="22"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3" grpId="0"/>
      <p:bldP spid="4" grpId="0"/>
      <p:bldP spid="58"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830070"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以案说法</a:t>
            </a:r>
          </a:p>
        </p:txBody>
      </p:sp>
      <p:sp>
        <p:nvSpPr>
          <p:cNvPr id="3" name="矩形 2" title=""/>
          <p:cNvSpPr/>
          <p:nvPr>
            <p:custDataLst>
              <p:tags r:id="rId4"/>
            </p:custDataLst>
          </p:nvPr>
        </p:nvSpPr>
        <p:spPr>
          <a:xfrm>
            <a:off x="479425" y="1269171"/>
            <a:ext cx="10620058" cy="1723525"/>
          </a:xfrm>
          <a:prstGeom prst="rect">
            <a:avLst/>
          </a:prstGeom>
          <a:noFill/>
          <a:ln w="28575" cmpd="sng">
            <a:noFill/>
            <a:prstDash val="solid"/>
          </a:ln>
        </p:spPr>
        <p:txBody>
          <a:bodyPr wrap="square" lIns="121898" tIns="60948" rIns="121898"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latin typeface="宋体" panose="02010600030101010101" pitchFamily="2" charset="-122"/>
                <a:ea typeface="宋体" panose="02010600030101010101" pitchFamily="2" charset="-122"/>
              </a:rPr>
              <a:t>    陈某在电子市场碰到一男子，该男子称有一台全新的笔记本电脑可以目前市场价格的三折出售，陈某到其住处付钱后取走电脑。三个月后警察找上门来，原来该男子是一盗窃团伙成员，电脑是其行窃所得，警察将该电脑作为赃物扣押。</a:t>
            </a:r>
          </a:p>
        </p:txBody>
      </p:sp>
      <p:sp>
        <p:nvSpPr>
          <p:cNvPr id="4" name="矩形 2" title=""/>
          <p:cNvSpPr/>
          <p:nvPr>
            <p:custDataLst>
              <p:tags r:id="rId5"/>
            </p:custDataLst>
          </p:nvPr>
        </p:nvSpPr>
        <p:spPr>
          <a:xfrm>
            <a:off x="479425" y="2955765"/>
            <a:ext cx="10760812" cy="886460"/>
          </a:xfrm>
          <a:prstGeom prst="rect">
            <a:avLst/>
          </a:prstGeom>
          <a:noFill/>
          <a:ln w="12700">
            <a:noFill/>
            <a:miter lim="800000"/>
          </a:ln>
        </p:spPr>
        <p:txBody>
          <a:bodyPr wrap="square">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lnSpc>
                <a:spcPts val="3100"/>
              </a:lnSpc>
            </a:pPr>
            <a:r>
              <a:rPr lang="zh-CN" altLang="en-US" sz="2600" b="1">
                <a:solidFill>
                  <a:srgbClr val="C00000"/>
                </a:solidFill>
                <a:latin typeface="宋体" panose="02010600030101010101" pitchFamily="2" charset="-122"/>
              </a:rPr>
              <a:t>问：以上案例所涉及的财产所有权分别归于谁？为什么买方付了钱不一定能够取得所有权？</a:t>
            </a:r>
            <a:endParaRPr sz="2600" b="1">
              <a:solidFill>
                <a:srgbClr val="C00000"/>
              </a:solidFill>
              <a:latin typeface="宋体" panose="02010600030101010101" pitchFamily="2" charset="-122"/>
            </a:endParaRPr>
          </a:p>
        </p:txBody>
      </p:sp>
      <p:sp>
        <p:nvSpPr>
          <p:cNvPr id="58" name="文本框 57" title=""/>
          <p:cNvSpPr txBox="1"/>
          <p:nvPr>
            <p:custDataLst>
              <p:tags r:id="rId6"/>
            </p:custDataLst>
          </p:nvPr>
        </p:nvSpPr>
        <p:spPr>
          <a:xfrm>
            <a:off x="614787" y="4048540"/>
            <a:ext cx="10649687" cy="1358898"/>
          </a:xfrm>
          <a:prstGeom prst="rect">
            <a:avLst/>
          </a:prstGeom>
          <a:solidFill>
            <a:schemeClr val="accent2">
              <a:lumMod val="40000"/>
              <a:lumOff val="60000"/>
            </a:schemeClr>
          </a:solidFill>
          <a:ln>
            <a:solidFill>
              <a:schemeClr val="accent1">
                <a:lumMod val="75000"/>
              </a:schemeClr>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defTabSz="685800">
              <a:lnSpc>
                <a:spcPct val="110000"/>
              </a:lnSpc>
              <a:buClrTx/>
              <a:buSzTx/>
              <a:buFontTx/>
            </a:pPr>
            <a:r>
              <a:rPr lang="zh-CN" altLang="en-US" sz="2600" b="1">
                <a:latin typeface="宋体" panose="02010600030101010101" pitchFamily="2" charset="-122"/>
                <a:ea typeface="宋体" panose="02010600030101010101" pitchFamily="2" charset="-122"/>
                <a:sym typeface="+mn-ea"/>
              </a:rPr>
              <a:t>解答：</a:t>
            </a:r>
            <a:r>
              <a:rPr lang="zh-CN" altLang="en-US" sz="2600">
                <a:latin typeface="楷体" panose="02010609060101010101" charset="-122"/>
                <a:ea typeface="楷体" panose="02010609060101010101" charset="-122"/>
              </a:rPr>
              <a:t>这一交易行为在一定程度上不符合以合理价格转让的条件，故陈某取得笔记本的行为</a:t>
            </a:r>
            <a:r>
              <a:rPr lang="zh-CN" altLang="en-US" sz="2600">
                <a:solidFill>
                  <a:srgbClr val="C00000"/>
                </a:solidFill>
                <a:latin typeface="楷体" panose="02010609060101010101" charset="-122"/>
                <a:ea typeface="楷体" panose="02010609060101010101" charset="-122"/>
              </a:rPr>
              <a:t>不符合</a:t>
            </a:r>
            <a:r>
              <a:rPr lang="zh-CN" altLang="en-US" sz="2600">
                <a:latin typeface="楷体" panose="02010609060101010101" charset="-122"/>
                <a:ea typeface="楷体" panose="02010609060101010101" charset="-122"/>
              </a:rPr>
              <a:t>动产</a:t>
            </a:r>
            <a:r>
              <a:rPr lang="zh-CN" altLang="en-US" sz="2600">
                <a:solidFill>
                  <a:srgbClr val="C00000"/>
                </a:solidFill>
                <a:latin typeface="楷体" panose="02010609060101010101" charset="-122"/>
                <a:ea typeface="楷体" panose="02010609060101010101" charset="-122"/>
              </a:rPr>
              <a:t>善意取得</a:t>
            </a:r>
            <a:r>
              <a:rPr lang="zh-CN" altLang="en-US" sz="2600">
                <a:latin typeface="楷体" panose="02010609060101010101" charset="-122"/>
                <a:ea typeface="楷体" panose="02010609060101010101" charset="-122"/>
              </a:rPr>
              <a:t>的要求，陈某对该笔记本不享有所有权。且该笔记本系赃物，公安机关可以将其作为赃物扣押。</a:t>
            </a:r>
            <a:endParaRPr lang="zh-CN" altLang="zh-CN" sz="2600" b="1">
              <a:latin typeface="宋体" panose="02010600030101010101" pitchFamily="2" charset="-122"/>
              <a:ea typeface="宋体" panose="02010600030101010101" pitchFamily="2" charset="-122"/>
            </a:endParaRPr>
          </a:p>
        </p:txBody>
      </p:sp>
    </p:spTree>
    <p:custDataLst>
      <p:tags r:id="rId7"/>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16" presetClass="entr" presetSubtype="21" dur="50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16" presetClass="entr" presetSubtype="21" dur="500" fill="hold" grpId="0" nodeType="clickEffect">
                                  <p:stCondLst>
                                    <p:cond delay="0"/>
                                  </p:stCondLst>
                                  <p:childTnLst>
                                    <p:set>
                                      <p:cBhvr>
                                        <p:cTn id="21" dur="1" fill="hold">
                                          <p:stCondLst>
                                            <p:cond delay="0"/>
                                          </p:stCondLst>
                                        </p:cTn>
                                        <p:tgtEl>
                                          <p:spTgt spid="58"/>
                                        </p:tgtEl>
                                        <p:attrNameLst>
                                          <p:attrName>style.visibility</p:attrName>
                                        </p:attrNameLst>
                                      </p:cBhvr>
                                      <p:to>
                                        <p:strVal val="visible"/>
                                      </p:to>
                                    </p:set>
                                    <p:animEffect transition="in" filter="barn(inVertical)">
                                      <p:cBhvr>
                                        <p:cTn id="22"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3" grpId="0"/>
      <p:bldP spid="4" grpId="0"/>
      <p:bldP spid="58"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58370" title=""/>
          <p:cNvSpPr txBox="1">
            <a:spLocks noChangeArrowheads="1"/>
          </p:cNvSpPr>
          <p:nvPr>
            <p:custDataLst>
              <p:tags r:id="rId3"/>
            </p:custDataLst>
          </p:nvPr>
        </p:nvSpPr>
        <p:spPr bwMode="auto">
          <a:xfrm>
            <a:off x="389423" y="622119"/>
            <a:ext cx="6160666"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1pPr>
            <a:lvl2pPr marL="4572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2pPr>
            <a:lvl3pPr marL="9144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3pPr>
            <a:lvl4pPr marL="13716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4pPr>
            <a:lvl5pPr marL="18288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zh-CN" altLang="en-US" sz="2800" b="1">
                <a:latin typeface="黑体" panose="02010609060101010101" pitchFamily="49" charset="-122"/>
                <a:ea typeface="黑体" panose="02010609060101010101" pitchFamily="49" charset="-122"/>
              </a:rPr>
              <a:t> （二）物尽其用</a:t>
            </a:r>
            <a:r>
              <a:rPr lang="en-US" altLang="zh-CN" sz="2800" b="1">
                <a:latin typeface="黑体" panose="02010609060101010101" pitchFamily="49" charset="-122"/>
                <a:ea typeface="黑体" panose="02010609060101010101" pitchFamily="49" charset="-122"/>
                <a:sym typeface="+mn-ea"/>
              </a:rPr>
              <a:t>——</a:t>
            </a:r>
            <a:r>
              <a:rPr lang="zh-CN" altLang="en-US" sz="2800" b="1">
                <a:latin typeface="黑体" panose="02010609060101010101" pitchFamily="49" charset="-122"/>
                <a:ea typeface="黑体" panose="02010609060101010101" pitchFamily="49" charset="-122"/>
                <a:sym typeface="+mn-ea"/>
              </a:rPr>
              <a:t>他物权</a:t>
            </a:r>
            <a:endParaRPr lang="zh-CN" sz="2800" b="1">
              <a:latin typeface="黑体" panose="02010609060101010101" pitchFamily="49" charset="-122"/>
              <a:ea typeface="黑体" panose="02010609060101010101" pitchFamily="49" charset="-122"/>
            </a:endParaRPr>
          </a:p>
        </p:txBody>
      </p:sp>
      <p:sp>
        <p:nvSpPr>
          <p:cNvPr id="9" name="文本框 8" title=""/>
          <p:cNvSpPr txBox="1"/>
          <p:nvPr>
            <p:custDataLst>
              <p:tags r:id="rId4"/>
            </p:custDataLst>
          </p:nvPr>
        </p:nvSpPr>
        <p:spPr>
          <a:xfrm>
            <a:off x="870157" y="1236730"/>
            <a:ext cx="7618199" cy="461166"/>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ea typeface="宋体" panose="02010600030101010101" pitchFamily="2" charset="-122"/>
              </a:rPr>
              <a:t>（1）</a:t>
            </a:r>
            <a:r>
              <a:rPr lang="zh-CN" altLang="en-US" sz="2800" b="1">
                <a:ea typeface="宋体" panose="02010600030101010101" pitchFamily="2" charset="-122"/>
              </a:rPr>
              <a:t>他物权</a:t>
            </a:r>
            <a:r>
              <a:rPr lang="zh-CN" sz="2800" b="1">
                <a:ea typeface="宋体" panose="02010600030101010101" pitchFamily="2" charset="-122"/>
              </a:rPr>
              <a:t>含义：所有权之外的物权。</a:t>
            </a:r>
            <a:endParaRPr lang="zh-CN" altLang="en-US" sz="2800" b="1">
              <a:ea typeface="宋体" panose="02010600030101010101" pitchFamily="2" charset="-122"/>
            </a:endParaRPr>
          </a:p>
        </p:txBody>
      </p:sp>
      <p:sp>
        <p:nvSpPr>
          <p:cNvPr id="2" name="文本框 1" title=""/>
          <p:cNvSpPr txBox="1"/>
          <p:nvPr>
            <p:custDataLst>
              <p:tags r:id="rId5"/>
            </p:custDataLst>
          </p:nvPr>
        </p:nvSpPr>
        <p:spPr>
          <a:xfrm>
            <a:off x="870157" y="1807952"/>
            <a:ext cx="7378104" cy="700501"/>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ea typeface="宋体" panose="02010600030101010101" pitchFamily="2" charset="-122"/>
              </a:rPr>
              <a:t>（2）</a:t>
            </a:r>
            <a:r>
              <a:rPr lang="zh-CN" altLang="en-US" sz="2800" b="1">
                <a:ea typeface="宋体" panose="02010600030101010101" pitchFamily="2" charset="-122"/>
              </a:rPr>
              <a:t>他物权的</a:t>
            </a:r>
            <a:r>
              <a:rPr lang="zh-CN" sz="2800" b="1">
                <a:ea typeface="宋体" panose="02010600030101010101" pitchFamily="2" charset="-122"/>
              </a:rPr>
              <a:t>类型：用益物权和担保物权。</a:t>
            </a:r>
            <a:endParaRPr lang="zh-CN" altLang="en-US" sz="2800" b="1">
              <a:ea typeface="宋体" panose="02010600030101010101" pitchFamily="2" charset="-122"/>
            </a:endParaRPr>
          </a:p>
        </p:txBody>
      </p:sp>
      <p:sp>
        <p:nvSpPr>
          <p:cNvPr id="4" name="文本框 3" title=""/>
          <p:cNvSpPr txBox="1"/>
          <p:nvPr>
            <p:custDataLst>
              <p:tags r:id="rId6"/>
            </p:custDataLst>
          </p:nvPr>
        </p:nvSpPr>
        <p:spPr>
          <a:xfrm>
            <a:off x="2862377" y="2498500"/>
            <a:ext cx="1177778" cy="448969"/>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10000"/>
              </a:lnSpc>
            </a:pPr>
            <a:r>
              <a:rPr lang="zh-CN" sz="2400" b="1">
                <a:latin typeface="宋体" panose="02010600030101010101" pitchFamily="2" charset="-122"/>
                <a:ea typeface="宋体" panose="02010600030101010101" pitchFamily="2" charset="-122"/>
              </a:rPr>
              <a:t>含义</a:t>
            </a:r>
          </a:p>
        </p:txBody>
      </p:sp>
      <p:sp>
        <p:nvSpPr>
          <p:cNvPr id="5" name="文本框 4" title=""/>
          <p:cNvSpPr txBox="1"/>
          <p:nvPr>
            <p:custDataLst>
              <p:tags r:id="rId7"/>
            </p:custDataLst>
          </p:nvPr>
        </p:nvSpPr>
        <p:spPr>
          <a:xfrm>
            <a:off x="2864077" y="4772321"/>
            <a:ext cx="1029348" cy="448969"/>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10000"/>
              </a:lnSpc>
            </a:pPr>
            <a:r>
              <a:rPr lang="zh-CN" sz="2400" b="1">
                <a:latin typeface="宋体" panose="02010600030101010101" pitchFamily="2" charset="-122"/>
                <a:ea typeface="宋体" panose="02010600030101010101" pitchFamily="2" charset="-122"/>
              </a:rPr>
              <a:t>含义</a:t>
            </a:r>
            <a:endParaRPr lang="zh-CN" altLang="en-US" sz="2400" b="1">
              <a:latin typeface="宋体" panose="02010600030101010101" pitchFamily="2" charset="-122"/>
              <a:ea typeface="宋体" panose="02010600030101010101" pitchFamily="2" charset="-122"/>
            </a:endParaRPr>
          </a:p>
        </p:txBody>
      </p:sp>
      <p:sp>
        <p:nvSpPr>
          <p:cNvPr id="7" name="文本框 6" title=""/>
          <p:cNvSpPr txBox="1"/>
          <p:nvPr>
            <p:custDataLst>
              <p:tags r:id="rId8"/>
            </p:custDataLst>
          </p:nvPr>
        </p:nvSpPr>
        <p:spPr>
          <a:xfrm>
            <a:off x="1083588" y="2909060"/>
            <a:ext cx="1584000" cy="461665"/>
          </a:xfrm>
          <a:prstGeom prst="rect">
            <a:avLst/>
          </a:prstGeom>
          <a:solidFill>
            <a:schemeClr val="accent3">
              <a:lumMod val="20000"/>
              <a:lumOff val="8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2400" b="1">
                <a:latin typeface="宋体" panose="02010600030101010101" pitchFamily="2" charset="-122"/>
                <a:ea typeface="宋体" panose="02010600030101010101" pitchFamily="2" charset="-122"/>
              </a:rPr>
              <a:t>用益物权</a:t>
            </a:r>
          </a:p>
        </p:txBody>
      </p:sp>
      <p:sp>
        <p:nvSpPr>
          <p:cNvPr id="8" name="左大括号 7" title=""/>
          <p:cNvSpPr/>
          <p:nvPr>
            <p:custDataLst>
              <p:tags r:id="rId9"/>
            </p:custDataLst>
          </p:nvPr>
        </p:nvSpPr>
        <p:spPr>
          <a:xfrm>
            <a:off x="2712745" y="2732804"/>
            <a:ext cx="254384" cy="792000"/>
          </a:xfrm>
          <a:prstGeom prst="leftBrace">
            <a:avLst>
              <a:gd name="adj1" fmla="val 28152"/>
              <a:gd name="adj2" fmla="val 50000"/>
            </a:avLst>
          </a:prstGeom>
          <a:ln w="38100">
            <a:solidFill>
              <a:schemeClr val="accent5">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2400" b="1">
              <a:latin typeface="宋体" panose="02010600030101010101" pitchFamily="2" charset="-122"/>
              <a:ea typeface="宋体" panose="02010600030101010101" pitchFamily="2" charset="-122"/>
            </a:endParaRPr>
          </a:p>
        </p:txBody>
      </p:sp>
      <p:sp>
        <p:nvSpPr>
          <p:cNvPr id="10" name="文本框 9" title="">
            <a:hlinkClick action="ppaction://noaction"/>
          </p:cNvPr>
          <p:cNvSpPr txBox="1"/>
          <p:nvPr>
            <p:custDataLst>
              <p:tags r:id="rId10"/>
            </p:custDataLst>
          </p:nvPr>
        </p:nvSpPr>
        <p:spPr>
          <a:xfrm>
            <a:off x="3647671" y="3254655"/>
            <a:ext cx="4900070" cy="1245854"/>
          </a:xfrm>
          <a:prstGeom prst="rect">
            <a:avLst/>
          </a:prstGeom>
          <a:noFill/>
          <a:ln>
            <a:solidFill>
              <a:schemeClr val="accent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spcBef>
                <a:spcPct val="0"/>
              </a:spcBef>
              <a:spcAft>
                <a:spcPct val="0"/>
              </a:spcAft>
              <a:buClrTx/>
              <a:buSzTx/>
              <a:buFontTx/>
              <a:buNone/>
              <a:defRPr/>
            </a:pPr>
            <a:r>
              <a:rPr kumimoji="0" lang="zh-CN" altLang="en-US" sz="2400" b="1" i="0" strike="noStrike" kern="1200" cap="none" spc="0" normalizeH="0" baseline="0" noProof="0">
                <a:ln>
                  <a:noFill/>
                </a:ln>
                <a:uLnTx/>
                <a:uFillTx/>
                <a:latin typeface="宋体" panose="02010600030101010101" pitchFamily="2" charset="-122"/>
                <a:ea typeface="宋体" panose="02010600030101010101" pitchFamily="2" charset="-122"/>
                <a:cs typeface="Arial"/>
              </a:rPr>
              <a:t>①土地承包经营权；</a:t>
            </a:r>
          </a:p>
          <a:p>
            <a:pPr marL="0" marR="0" lvl="0" indent="0" algn="l" defTabSz="914400" rtl="0" eaLnBrk="1" fontAlgn="auto" latinLnBrk="0" hangingPunct="1">
              <a:lnSpc>
                <a:spcPct val="110000"/>
              </a:lnSpc>
              <a:spcBef>
                <a:spcPct val="0"/>
              </a:spcBef>
              <a:spcAft>
                <a:spcPct val="0"/>
              </a:spcAft>
              <a:buClrTx/>
              <a:buSzTx/>
              <a:buFontTx/>
              <a:buNone/>
              <a:defRPr/>
            </a:pPr>
            <a:r>
              <a:rPr kumimoji="0" lang="zh-CN" altLang="en-US" sz="2400" b="1" i="0" strike="noStrike" kern="1200" cap="none" spc="0" normalizeH="0" baseline="0" noProof="0">
                <a:ln>
                  <a:noFill/>
                </a:ln>
                <a:uLnTx/>
                <a:uFillTx/>
                <a:latin typeface="宋体" panose="02010600030101010101" pitchFamily="2" charset="-122"/>
                <a:ea typeface="宋体" panose="02010600030101010101" pitchFamily="2" charset="-122"/>
                <a:cs typeface="Arial"/>
              </a:rPr>
              <a:t>②宅基地使用权；</a:t>
            </a:r>
          </a:p>
          <a:p>
            <a:pPr marL="0" marR="0" lvl="0" indent="0" algn="l" defTabSz="914400" rtl="0" eaLnBrk="1" fontAlgn="auto" latinLnBrk="0" hangingPunct="1">
              <a:lnSpc>
                <a:spcPct val="110000"/>
              </a:lnSpc>
              <a:spcBef>
                <a:spcPct val="0"/>
              </a:spcBef>
              <a:spcAft>
                <a:spcPct val="0"/>
              </a:spcAft>
              <a:buClrTx/>
              <a:buSzTx/>
              <a:buFontTx/>
              <a:buNone/>
              <a:defRPr/>
            </a:pPr>
            <a:r>
              <a:rPr kumimoji="0" lang="zh-CN" altLang="en-US" sz="2400" b="1" i="0" strike="noStrike" kern="1200" cap="none" spc="0" normalizeH="0" baseline="0" noProof="0">
                <a:ln>
                  <a:noFill/>
                </a:ln>
                <a:uLnTx/>
                <a:uFillTx/>
                <a:latin typeface="宋体" panose="02010600030101010101" pitchFamily="2" charset="-122"/>
                <a:ea typeface="宋体" panose="02010600030101010101" pitchFamily="2" charset="-122"/>
                <a:cs typeface="Arial"/>
              </a:rPr>
              <a:t>③建设用地使用权等。</a:t>
            </a:r>
          </a:p>
        </p:txBody>
      </p:sp>
      <p:sp>
        <p:nvSpPr>
          <p:cNvPr id="12" name="文本框 11" title=""/>
          <p:cNvSpPr txBox="1"/>
          <p:nvPr>
            <p:custDataLst>
              <p:tags r:id="rId11"/>
            </p:custDataLst>
          </p:nvPr>
        </p:nvSpPr>
        <p:spPr>
          <a:xfrm>
            <a:off x="1083588" y="5157624"/>
            <a:ext cx="1584000" cy="461665"/>
          </a:xfrm>
          <a:prstGeom prst="rect">
            <a:avLst/>
          </a:prstGeom>
          <a:solidFill>
            <a:schemeClr val="accent3">
              <a:lumMod val="20000"/>
              <a:lumOff val="8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pPr>
            <a:r>
              <a:rPr lang="zh-CN" sz="2400" b="1">
                <a:latin typeface="宋体" panose="02010600030101010101" pitchFamily="2" charset="-122"/>
                <a:ea typeface="宋体" panose="02010600030101010101" pitchFamily="2" charset="-122"/>
              </a:rPr>
              <a:t>担保物权</a:t>
            </a:r>
          </a:p>
        </p:txBody>
      </p:sp>
      <p:sp>
        <p:nvSpPr>
          <p:cNvPr id="13" name="左大括号 12" title=""/>
          <p:cNvSpPr/>
          <p:nvPr>
            <p:custDataLst>
              <p:tags r:id="rId12"/>
            </p:custDataLst>
          </p:nvPr>
        </p:nvSpPr>
        <p:spPr>
          <a:xfrm>
            <a:off x="2672479" y="5008312"/>
            <a:ext cx="252000" cy="792000"/>
          </a:xfrm>
          <a:prstGeom prst="leftBrace">
            <a:avLst>
              <a:gd name="adj1" fmla="val 28152"/>
              <a:gd name="adj2" fmla="val 50000"/>
            </a:avLst>
          </a:prstGeom>
          <a:ln w="38100">
            <a:solidFill>
              <a:schemeClr val="accent5">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2400" b="1">
              <a:latin typeface="宋体" panose="02010600030101010101" pitchFamily="2" charset="-122"/>
              <a:ea typeface="宋体" panose="02010600030101010101" pitchFamily="2" charset="-122"/>
            </a:endParaRPr>
          </a:p>
        </p:txBody>
      </p:sp>
      <p:sp>
        <p:nvSpPr>
          <p:cNvPr id="14" name="文本框 13" title=""/>
          <p:cNvSpPr txBox="1"/>
          <p:nvPr>
            <p:custDataLst>
              <p:tags r:id="rId13"/>
            </p:custDataLst>
          </p:nvPr>
        </p:nvSpPr>
        <p:spPr>
          <a:xfrm>
            <a:off x="3671153" y="5602888"/>
            <a:ext cx="4887457" cy="448969"/>
          </a:xfrm>
          <a:prstGeom prst="rect">
            <a:avLst/>
          </a:prstGeom>
          <a:noFill/>
          <a:ln>
            <a:solidFill>
              <a:schemeClr val="accent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10000"/>
              </a:lnSpc>
              <a:spcBef>
                <a:spcPct val="0"/>
              </a:spcBef>
              <a:spcAft>
                <a:spcPct val="0"/>
              </a:spcAft>
              <a:buClrTx/>
              <a:buSzTx/>
              <a:buFontTx/>
              <a:buNone/>
              <a:defRPr/>
            </a:pPr>
            <a:r>
              <a:rPr kumimoji="0" lang="zh-CN" altLang="en-US" sz="2400" b="1" i="0" u="none" strike="noStrike" kern="1200" cap="none" spc="0" normalizeH="0" baseline="0" noProof="0">
                <a:ln>
                  <a:noFill/>
                </a:ln>
                <a:uLnTx/>
                <a:uFillTx/>
                <a:latin typeface="宋体" panose="02010600030101010101" pitchFamily="2" charset="-122"/>
                <a:ea typeface="宋体" panose="02010600030101010101" pitchFamily="2" charset="-122"/>
                <a:cs typeface="Arial"/>
              </a:rPr>
              <a:t>抵押权、</a:t>
            </a:r>
            <a:r>
              <a:rPr kumimoji="0" lang="zh-CN" altLang="en-US" sz="2400" b="1" i="0" strike="noStrike" kern="1200" cap="none" spc="0" normalizeH="0" baseline="0" noProof="0">
                <a:ln>
                  <a:noFill/>
                </a:ln>
                <a:uLnTx/>
                <a:uFillTx/>
                <a:latin typeface="宋体" panose="02010600030101010101" pitchFamily="2" charset="-122"/>
                <a:ea typeface="宋体" panose="02010600030101010101" pitchFamily="2" charset="-122"/>
                <a:cs typeface="Arial"/>
              </a:rPr>
              <a:t>质权</a:t>
            </a:r>
            <a:r>
              <a:rPr kumimoji="0" lang="zh-CN" altLang="en-US" sz="2400" b="1" i="0" u="none" strike="noStrike" kern="1200" cap="none" spc="0" normalizeH="0" baseline="0" noProof="0">
                <a:ln>
                  <a:noFill/>
                </a:ln>
                <a:uLnTx/>
                <a:uFillTx/>
                <a:latin typeface="宋体" panose="02010600030101010101" pitchFamily="2" charset="-122"/>
                <a:ea typeface="宋体" panose="02010600030101010101" pitchFamily="2" charset="-122"/>
                <a:cs typeface="Arial"/>
              </a:rPr>
              <a:t>等。</a:t>
            </a:r>
          </a:p>
        </p:txBody>
      </p:sp>
      <p:sp>
        <p:nvSpPr>
          <p:cNvPr id="18" name="文本框 17" title=""/>
          <p:cNvSpPr txBox="1"/>
          <p:nvPr>
            <p:custDataLst>
              <p:tags r:id="rId14"/>
            </p:custDataLst>
          </p:nvPr>
        </p:nvSpPr>
        <p:spPr>
          <a:xfrm>
            <a:off x="9380189" y="5127998"/>
            <a:ext cx="2147765"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err="1">
                <a:latin typeface="宋体" panose="02010600030101010101" pitchFamily="2" charset="-122"/>
                <a:ea typeface="宋体" panose="02010600030101010101" pitchFamily="2" charset="-122"/>
                <a:cs typeface="仿宋" panose="02010609060101010101" charset="-122"/>
                <a:sym typeface="+mn-ea"/>
              </a:rPr>
              <a:t>物的</a:t>
            </a:r>
            <a:r>
              <a:rPr lang="zh-CN" altLang="en-US" sz="2400" b="1" u="sng">
                <a:latin typeface="宋体" panose="02010600030101010101" pitchFamily="2" charset="-122"/>
                <a:ea typeface="宋体" panose="02010600030101010101" pitchFamily="2" charset="-122"/>
                <a:cs typeface="仿宋" panose="02010609060101010101" charset="-122"/>
                <a:sym typeface="+mn-ea"/>
              </a:rPr>
              <a:t>交换</a:t>
            </a:r>
            <a:r>
              <a:rPr lang="en-US" altLang="zh-CN" sz="2400" b="1" u="sng" err="1">
                <a:latin typeface="宋体" panose="02010600030101010101" pitchFamily="2" charset="-122"/>
                <a:ea typeface="宋体" panose="02010600030101010101" pitchFamily="2" charset="-122"/>
                <a:cs typeface="仿宋" panose="02010609060101010101" charset="-122"/>
                <a:sym typeface="+mn-ea"/>
              </a:rPr>
              <a:t>价值</a:t>
            </a:r>
            <a:endParaRPr lang="zh-CN" altLang="en-US" sz="2400" b="1" u="sng">
              <a:latin typeface="宋体" panose="02010600030101010101" pitchFamily="2" charset="-122"/>
              <a:ea typeface="宋体" panose="02010600030101010101" pitchFamily="2" charset="-122"/>
            </a:endParaRPr>
          </a:p>
        </p:txBody>
      </p:sp>
      <p:sp>
        <p:nvSpPr>
          <p:cNvPr id="19" name="文本框 18" title=""/>
          <p:cNvSpPr txBox="1"/>
          <p:nvPr>
            <p:custDataLst>
              <p:tags r:id="rId15"/>
            </p:custDataLst>
          </p:nvPr>
        </p:nvSpPr>
        <p:spPr>
          <a:xfrm>
            <a:off x="8592529" y="5005305"/>
            <a:ext cx="94316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宋体" panose="02010600030101010101" pitchFamily="2" charset="-122"/>
                <a:ea typeface="宋体" panose="02010600030101010101" pitchFamily="2" charset="-122"/>
              </a:rPr>
              <a:t>对应</a:t>
            </a:r>
          </a:p>
        </p:txBody>
      </p:sp>
      <p:sp>
        <p:nvSpPr>
          <p:cNvPr id="17" name="燕尾形箭头 9" title=""/>
          <p:cNvSpPr/>
          <p:nvPr>
            <p:custDataLst>
              <p:tags r:id="rId16"/>
            </p:custDataLst>
          </p:nvPr>
        </p:nvSpPr>
        <p:spPr>
          <a:xfrm>
            <a:off x="8660740" y="5372632"/>
            <a:ext cx="706071" cy="207473"/>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b="1">
              <a:solidFill>
                <a:schemeClr val="tx1"/>
              </a:solidFill>
              <a:latin typeface="宋体" panose="02010600030101010101" pitchFamily="2" charset="-122"/>
              <a:ea typeface="宋体" panose="02010600030101010101" pitchFamily="2" charset="-122"/>
            </a:endParaRPr>
          </a:p>
        </p:txBody>
      </p:sp>
      <p:sp>
        <p:nvSpPr>
          <p:cNvPr id="23" name="文本框 22" title=""/>
          <p:cNvSpPr txBox="1"/>
          <p:nvPr>
            <p:custDataLst>
              <p:tags r:id="rId17"/>
            </p:custDataLst>
          </p:nvPr>
        </p:nvSpPr>
        <p:spPr>
          <a:xfrm>
            <a:off x="9273071" y="2905260"/>
            <a:ext cx="2315549"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latin typeface="宋体" panose="02010600030101010101" pitchFamily="2" charset="-122"/>
                <a:ea typeface="宋体" panose="02010600030101010101" pitchFamily="2" charset="-122"/>
                <a:cs typeface="仿宋" panose="02010609060101010101" charset="-122"/>
                <a:sym typeface="+mn-ea"/>
              </a:rPr>
              <a:t>物的</a:t>
            </a:r>
            <a:r>
              <a:rPr lang="en-US" altLang="zh-CN" sz="2400" b="1" u="sng">
                <a:latin typeface="宋体" panose="02010600030101010101" pitchFamily="2" charset="-122"/>
                <a:ea typeface="宋体" panose="02010600030101010101" pitchFamily="2" charset="-122"/>
                <a:cs typeface="仿宋" panose="02010609060101010101" charset="-122"/>
                <a:sym typeface="+mn-ea"/>
              </a:rPr>
              <a:t>使用价值</a:t>
            </a:r>
            <a:endParaRPr lang="zh-CN" altLang="en-US" sz="2400" b="1" u="sng">
              <a:latin typeface="宋体" panose="02010600030101010101" pitchFamily="2" charset="-122"/>
              <a:ea typeface="宋体" panose="02010600030101010101" pitchFamily="2" charset="-122"/>
            </a:endParaRPr>
          </a:p>
        </p:txBody>
      </p:sp>
      <p:sp>
        <p:nvSpPr>
          <p:cNvPr id="24" name="文本框 23" title=""/>
          <p:cNvSpPr txBox="1"/>
          <p:nvPr>
            <p:custDataLst>
              <p:tags r:id="rId18"/>
            </p:custDataLst>
          </p:nvPr>
        </p:nvSpPr>
        <p:spPr>
          <a:xfrm>
            <a:off x="8488356" y="2666522"/>
            <a:ext cx="943159"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宋体" panose="02010600030101010101" pitchFamily="2" charset="-122"/>
                <a:ea typeface="宋体" panose="02010600030101010101" pitchFamily="2" charset="-122"/>
              </a:rPr>
              <a:t>对应</a:t>
            </a:r>
          </a:p>
        </p:txBody>
      </p:sp>
      <p:sp>
        <p:nvSpPr>
          <p:cNvPr id="22" name="燕尾形箭头 9" title=""/>
          <p:cNvSpPr/>
          <p:nvPr>
            <p:custDataLst>
              <p:tags r:id="rId19"/>
            </p:custDataLst>
          </p:nvPr>
        </p:nvSpPr>
        <p:spPr>
          <a:xfrm>
            <a:off x="8592529" y="3055228"/>
            <a:ext cx="680542" cy="329375"/>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b="1">
              <a:solidFill>
                <a:schemeClr val="tx1"/>
              </a:solidFill>
              <a:latin typeface="宋体" panose="02010600030101010101" pitchFamily="2" charset="-122"/>
              <a:ea typeface="宋体" panose="02010600030101010101" pitchFamily="2" charset="-122"/>
            </a:endParaRPr>
          </a:p>
        </p:txBody>
      </p:sp>
      <p:sp>
        <p:nvSpPr>
          <p:cNvPr id="25" name="矩形 24" title=""/>
          <p:cNvSpPr/>
          <p:nvPr>
            <p:custDataLst>
              <p:tags r:id="rId20"/>
            </p:custDataLst>
          </p:nvPr>
        </p:nvSpPr>
        <p:spPr>
          <a:xfrm>
            <a:off x="3660284" y="2377601"/>
            <a:ext cx="4887457" cy="830997"/>
          </a:xfrm>
          <a:prstGeom prst="rect">
            <a:avLst/>
          </a:prstGeom>
          <a:ln>
            <a:solidFill>
              <a:schemeClr val="accent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b="1">
                <a:latin typeface="宋体" panose="02010600030101010101" pitchFamily="2" charset="-122"/>
                <a:ea typeface="宋体" panose="02010600030101010101" pitchFamily="2" charset="-122"/>
              </a:rPr>
              <a:t>对</a:t>
            </a:r>
            <a:r>
              <a:rPr lang="zh-CN" altLang="zh-CN" sz="2400" b="1" u="sng">
                <a:latin typeface="宋体" panose="02010600030101010101" pitchFamily="2" charset="-122"/>
                <a:ea typeface="宋体" panose="02010600030101010101" pitchFamily="2" charset="-122"/>
              </a:rPr>
              <a:t>他人占有</a:t>
            </a:r>
            <a:r>
              <a:rPr lang="zh-CN" altLang="zh-CN" sz="2400" b="1">
                <a:latin typeface="宋体" panose="02010600030101010101" pitchFamily="2" charset="-122"/>
                <a:ea typeface="宋体" panose="02010600030101010101" pitchFamily="2" charset="-122"/>
              </a:rPr>
              <a:t>的不动产或者动产，依法享有</a:t>
            </a:r>
            <a:r>
              <a:rPr lang="zh-CN" altLang="zh-CN" sz="2400" b="1" u="sng">
                <a:latin typeface="宋体" panose="02010600030101010101" pitchFamily="2" charset="-122"/>
                <a:ea typeface="宋体" panose="02010600030101010101" pitchFamily="2" charset="-122"/>
              </a:rPr>
              <a:t>占有</a:t>
            </a:r>
            <a:r>
              <a:rPr lang="zh-CN" altLang="zh-CN" sz="2400" b="1">
                <a:latin typeface="宋体" panose="02010600030101010101" pitchFamily="2" charset="-122"/>
                <a:ea typeface="宋体" panose="02010600030101010101" pitchFamily="2" charset="-122"/>
              </a:rPr>
              <a:t>、</a:t>
            </a:r>
            <a:r>
              <a:rPr lang="zh-CN" altLang="zh-CN" sz="2400" b="1" u="sng">
                <a:latin typeface="宋体" panose="02010600030101010101" pitchFamily="2" charset="-122"/>
                <a:ea typeface="宋体" panose="02010600030101010101" pitchFamily="2" charset="-122"/>
              </a:rPr>
              <a:t>使用</a:t>
            </a:r>
            <a:r>
              <a:rPr lang="zh-CN" altLang="zh-CN" sz="2400" b="1">
                <a:latin typeface="宋体" panose="02010600030101010101" pitchFamily="2" charset="-122"/>
                <a:ea typeface="宋体" panose="02010600030101010101" pitchFamily="2" charset="-122"/>
              </a:rPr>
              <a:t>和</a:t>
            </a:r>
            <a:r>
              <a:rPr lang="zh-CN" altLang="zh-CN" sz="2400" b="1" u="sng">
                <a:latin typeface="宋体" panose="02010600030101010101" pitchFamily="2" charset="-122"/>
                <a:ea typeface="宋体" panose="02010600030101010101" pitchFamily="2" charset="-122"/>
              </a:rPr>
              <a:t>收益</a:t>
            </a:r>
            <a:r>
              <a:rPr lang="zh-CN" altLang="zh-CN" sz="2400" b="1">
                <a:latin typeface="宋体" panose="02010600030101010101" pitchFamily="2" charset="-122"/>
                <a:ea typeface="宋体" panose="02010600030101010101" pitchFamily="2" charset="-122"/>
              </a:rPr>
              <a:t>的权利</a:t>
            </a:r>
            <a:endParaRPr lang="zh-CN" altLang="en-US" sz="2400" b="1">
              <a:latin typeface="宋体" panose="02010600030101010101" pitchFamily="2" charset="-122"/>
              <a:ea typeface="宋体" panose="02010600030101010101" pitchFamily="2" charset="-122"/>
            </a:endParaRPr>
          </a:p>
        </p:txBody>
      </p:sp>
      <p:sp>
        <p:nvSpPr>
          <p:cNvPr id="26" name="矩形 25" title=""/>
          <p:cNvSpPr/>
          <p:nvPr>
            <p:custDataLst>
              <p:tags r:id="rId21"/>
            </p:custDataLst>
          </p:nvPr>
        </p:nvSpPr>
        <p:spPr>
          <a:xfrm>
            <a:off x="3660284" y="4713294"/>
            <a:ext cx="4887457" cy="830997"/>
          </a:xfrm>
          <a:prstGeom prst="rect">
            <a:avLst/>
          </a:prstGeom>
          <a:ln>
            <a:solidFill>
              <a:schemeClr val="accent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b="1">
                <a:latin typeface="宋体" panose="02010600030101010101" pitchFamily="2" charset="-122"/>
                <a:ea typeface="宋体" panose="02010600030101010101" pitchFamily="2" charset="-122"/>
              </a:rPr>
              <a:t>是为了确保债权的实现，而在</a:t>
            </a:r>
            <a:r>
              <a:rPr lang="zh-CN" altLang="zh-CN" sz="2400" b="1" u="sng">
                <a:latin typeface="宋体" panose="02010600030101010101" pitchFamily="2" charset="-122"/>
                <a:ea typeface="宋体" panose="02010600030101010101" pitchFamily="2" charset="-122"/>
              </a:rPr>
              <a:t>他人财产</a:t>
            </a:r>
            <a:r>
              <a:rPr lang="zh-CN" altLang="zh-CN" sz="2400" b="1">
                <a:latin typeface="宋体" panose="02010600030101010101" pitchFamily="2" charset="-122"/>
                <a:ea typeface="宋体" panose="02010600030101010101" pitchFamily="2" charset="-122"/>
              </a:rPr>
              <a:t>上设立的物权</a:t>
            </a:r>
            <a:r>
              <a:rPr lang="zh-CN" altLang="en-US" sz="2400" b="1">
                <a:latin typeface="宋体" panose="02010600030101010101" pitchFamily="2" charset="-122"/>
                <a:ea typeface="宋体" panose="02010600030101010101" pitchFamily="2" charset="-122"/>
              </a:rPr>
              <a:t>。</a:t>
            </a:r>
          </a:p>
        </p:txBody>
      </p:sp>
      <p:sp>
        <p:nvSpPr>
          <p:cNvPr id="27" name="文本框 26" title=""/>
          <p:cNvSpPr txBox="1"/>
          <p:nvPr>
            <p:custDataLst>
              <p:tags r:id="rId22"/>
            </p:custDataLst>
          </p:nvPr>
        </p:nvSpPr>
        <p:spPr>
          <a:xfrm>
            <a:off x="2867930" y="3348179"/>
            <a:ext cx="1498798" cy="448969"/>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10000"/>
              </a:lnSpc>
            </a:pPr>
            <a:r>
              <a:rPr lang="zh-CN" sz="2400" b="1">
                <a:latin typeface="宋体" panose="02010600030101010101" pitchFamily="2" charset="-122"/>
                <a:ea typeface="宋体" panose="02010600030101010101" pitchFamily="2" charset="-122"/>
              </a:rPr>
              <a:t>内容</a:t>
            </a:r>
          </a:p>
        </p:txBody>
      </p:sp>
      <p:sp>
        <p:nvSpPr>
          <p:cNvPr id="28" name="文本框 27" title=""/>
          <p:cNvSpPr txBox="1"/>
          <p:nvPr>
            <p:custDataLst>
              <p:tags r:id="rId23"/>
            </p:custDataLst>
          </p:nvPr>
        </p:nvSpPr>
        <p:spPr>
          <a:xfrm>
            <a:off x="2864076" y="5621604"/>
            <a:ext cx="1176079" cy="448969"/>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10000"/>
              </a:lnSpc>
            </a:pPr>
            <a:r>
              <a:rPr lang="zh-CN" altLang="en-US" sz="2400" b="1">
                <a:latin typeface="宋体" panose="02010600030101010101" pitchFamily="2" charset="-122"/>
                <a:ea typeface="宋体" panose="02010600030101010101" pitchFamily="2" charset="-122"/>
              </a:rPr>
              <a:t>内容</a:t>
            </a:r>
          </a:p>
        </p:txBody>
      </p:sp>
    </p:spTree>
    <p:custDataLst>
      <p:tags r:id="rId24"/>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p:tgtEl>
                                          <p:spTgt spid="3"/>
                                        </p:tgtEl>
                                        <p:attrNameLst>
                                          <p:attrName>ppt_y</p:attrName>
                                        </p:attrNameLst>
                                      </p:cBhvr>
                                      <p:tavLst>
                                        <p:tav tm="0">
                                          <p:val>
                                            <p:strVal val="#ppt_y+#ppt_h*1.125000"/>
                                          </p:val>
                                        </p:tav>
                                        <p:tav tm="100000">
                                          <p:val>
                                            <p:strVal val="#ppt_y"/>
                                          </p:val>
                                        </p:tav>
                                      </p:tavLst>
                                    </p:anim>
                                    <p:animEffect transition="in" filter="wipe(up)">
                                      <p:cBhvr>
                                        <p:cTn id="8" dur="500"/>
                                        <p:tgtEl>
                                          <p:spTgt spid="3"/>
                                        </p:tgtEl>
                                      </p:cBhvr>
                                    </p:animEffect>
                                  </p:childTnLst>
                                </p:cTn>
                              </p:par>
                            </p:childTnLst>
                          </p:cTn>
                        </p:par>
                        <p:par>
                          <p:cTn id="9" fill="hold" nodeType="afterGroup">
                            <p:stCondLst>
                              <p:cond delay="500"/>
                            </p:stCondLst>
                            <p:childTnLst>
                              <p:par>
                                <p:cTn id="10" presetID="16" presetClass="entr" presetSubtype="21" dur="500" fill="hold" grpId="0" nodeType="after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arn(inVertical)">
                                      <p:cBhvr>
                                        <p:cTn id="12" dur="500"/>
                                        <p:tgtEl>
                                          <p:spTgt spid="9"/>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16" presetClass="entr" presetSubtype="21" dur="50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barn(inVertical)">
                                      <p:cBhvr>
                                        <p:cTn id="17" dur="500"/>
                                        <p:tgtEl>
                                          <p:spTgt spid="2"/>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left)">
                                      <p:cBhvr>
                                        <p:cTn id="22" dur="500"/>
                                        <p:tgtEl>
                                          <p:spTgt spid="7"/>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ipe(left)">
                                      <p:cBhvr>
                                        <p:cTn id="27" dur="500"/>
                                        <p:tgtEl>
                                          <p:spTgt spid="8"/>
                                        </p:tgtEl>
                                      </p:cBhvr>
                                    </p:animEffect>
                                  </p:childTnLst>
                                </p:cTn>
                              </p:par>
                            </p:childTnLst>
                          </p:cTn>
                        </p:par>
                        <p:par>
                          <p:cTn id="28" fill="hold" nodeType="afterGroup">
                            <p:stCondLst>
                              <p:cond delay="500"/>
                            </p:stCondLst>
                            <p:childTnLst>
                              <p:par>
                                <p:cTn id="29" presetID="22" presetClass="entr" presetSubtype="8" dur="50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wipe(left)">
                                      <p:cBhvr>
                                        <p:cTn id="31" dur="500"/>
                                        <p:tgtEl>
                                          <p:spTgt spid="4"/>
                                        </p:tgtEl>
                                      </p:cBhvr>
                                    </p:animEffect>
                                  </p:childTnLst>
                                </p:cTn>
                              </p:par>
                            </p:childTnLst>
                          </p:cTn>
                        </p:par>
                        <p:par>
                          <p:cTn id="32" fill="hold" nodeType="afterGroup">
                            <p:stCondLst>
                              <p:cond delay="1000"/>
                            </p:stCondLst>
                            <p:childTnLst>
                              <p:par>
                                <p:cTn id="33" presetID="22" presetClass="entr" presetSubtype="8" dur="500" fill="hold" grpId="0" nodeType="afterEffect">
                                  <p:stCondLst>
                                    <p:cond delay="0"/>
                                  </p:stCondLst>
                                  <p:childTnLst>
                                    <p:set>
                                      <p:cBhvr>
                                        <p:cTn id="34" dur="1" fill="hold">
                                          <p:stCondLst>
                                            <p:cond delay="0"/>
                                          </p:stCondLst>
                                        </p:cTn>
                                        <p:tgtEl>
                                          <p:spTgt spid="25"/>
                                        </p:tgtEl>
                                        <p:attrNameLst>
                                          <p:attrName>style.visibility</p:attrName>
                                        </p:attrNameLst>
                                      </p:cBhvr>
                                      <p:to>
                                        <p:strVal val="visible"/>
                                      </p:to>
                                    </p:set>
                                    <p:animEffect transition="in" filter="wipe(left)">
                                      <p:cBhvr>
                                        <p:cTn id="35" dur="500"/>
                                        <p:tgtEl>
                                          <p:spTgt spid="25"/>
                                        </p:tgtEl>
                                      </p:cBhvr>
                                    </p:animEffect>
                                  </p:childTnLst>
                                </p:cTn>
                              </p:par>
                            </p:childTnLst>
                          </p:cTn>
                        </p:par>
                      </p:childTnLst>
                    </p:cTn>
                  </p:par>
                  <p:par>
                    <p:cTn id="36" fill="hold" nodeType="clickPar">
                      <p:stCondLst>
                        <p:cond delay="indefinite"/>
                        <p:cond evt="onBegin" delay="0">
                          <p:tn val="35"/>
                        </p:cond>
                      </p:stCondLst>
                      <p:childTnLst>
                        <p:par>
                          <p:cTn id="37" fill="hold">
                            <p:stCondLst>
                              <p:cond delay="0"/>
                            </p:stCondLst>
                            <p:childTnLst>
                              <p:par>
                                <p:cTn id="38" presetID="22" presetClass="entr" presetSubtype="8" dur="500" fill="hold" grpId="0" nodeType="clickEffect">
                                  <p:stCondLst>
                                    <p:cond delay="0"/>
                                  </p:stCondLst>
                                  <p:childTnLst>
                                    <p:set>
                                      <p:cBhvr>
                                        <p:cTn id="39" dur="1" fill="hold">
                                          <p:stCondLst>
                                            <p:cond delay="0"/>
                                          </p:stCondLst>
                                        </p:cTn>
                                        <p:tgtEl>
                                          <p:spTgt spid="27"/>
                                        </p:tgtEl>
                                        <p:attrNameLst>
                                          <p:attrName>style.visibility</p:attrName>
                                        </p:attrNameLst>
                                      </p:cBhvr>
                                      <p:to>
                                        <p:strVal val="visible"/>
                                      </p:to>
                                    </p:set>
                                    <p:animEffect transition="in" filter="wipe(left)">
                                      <p:cBhvr>
                                        <p:cTn id="40" dur="500"/>
                                        <p:tgtEl>
                                          <p:spTgt spid="27"/>
                                        </p:tgtEl>
                                      </p:cBhvr>
                                    </p:animEffect>
                                  </p:childTnLst>
                                </p:cTn>
                              </p:par>
                            </p:childTnLst>
                          </p:cTn>
                        </p:par>
                        <p:par>
                          <p:cTn id="41" fill="hold" nodeType="afterGroup">
                            <p:stCondLst>
                              <p:cond delay="500"/>
                            </p:stCondLst>
                            <p:childTnLst>
                              <p:par>
                                <p:cTn id="42" presetID="22" presetClass="entr" presetSubtype="8" dur="500" fill="hold" grpId="0" nodeType="afterEffect">
                                  <p:stCondLst>
                                    <p:cond delay="0"/>
                                  </p:stCondLst>
                                  <p:childTnLst>
                                    <p:set>
                                      <p:cBhvr>
                                        <p:cTn id="43" dur="1" fill="hold">
                                          <p:stCondLst>
                                            <p:cond delay="0"/>
                                          </p:stCondLst>
                                        </p:cTn>
                                        <p:tgtEl>
                                          <p:spTgt spid="10"/>
                                        </p:tgtEl>
                                        <p:attrNameLst>
                                          <p:attrName>style.visibility</p:attrName>
                                        </p:attrNameLst>
                                      </p:cBhvr>
                                      <p:to>
                                        <p:strVal val="visible"/>
                                      </p:to>
                                    </p:set>
                                    <p:animEffect transition="in" filter="wipe(left)">
                                      <p:cBhvr>
                                        <p:cTn id="44" dur="500"/>
                                        <p:tgtEl>
                                          <p:spTgt spid="10"/>
                                        </p:tgtEl>
                                      </p:cBhvr>
                                    </p:animEffect>
                                  </p:childTnLst>
                                </p:cTn>
                              </p:par>
                            </p:childTnLst>
                          </p:cTn>
                        </p:par>
                      </p:childTnLst>
                    </p:cTn>
                  </p:par>
                  <p:par>
                    <p:cTn id="45" fill="hold" nodeType="clickPar">
                      <p:stCondLst>
                        <p:cond delay="indefinite"/>
                        <p:cond evt="onBegin" delay="0">
                          <p:tn val="44"/>
                        </p:cond>
                      </p:stCondLst>
                      <p:childTnLst>
                        <p:par>
                          <p:cTn id="46" fill="hold">
                            <p:stCondLst>
                              <p:cond delay="0"/>
                            </p:stCondLst>
                            <p:childTnLst>
                              <p:par>
                                <p:cTn id="47" presetID="22" presetClass="entr" presetSubtype="8" dur="500" fill="hold" grpId="0" nodeType="clickEffect">
                                  <p:stCondLst>
                                    <p:cond delay="0"/>
                                  </p:stCondLst>
                                  <p:childTnLst>
                                    <p:set>
                                      <p:cBhvr>
                                        <p:cTn id="48" dur="1" fill="hold">
                                          <p:stCondLst>
                                            <p:cond delay="0"/>
                                          </p:stCondLst>
                                        </p:cTn>
                                        <p:tgtEl>
                                          <p:spTgt spid="22"/>
                                        </p:tgtEl>
                                        <p:attrNameLst>
                                          <p:attrName>style.visibility</p:attrName>
                                        </p:attrNameLst>
                                      </p:cBhvr>
                                      <p:to>
                                        <p:strVal val="visible"/>
                                      </p:to>
                                    </p:set>
                                    <p:animEffect transition="in" filter="wipe(left)">
                                      <p:cBhvr>
                                        <p:cTn id="49" dur="500"/>
                                        <p:tgtEl>
                                          <p:spTgt spid="22"/>
                                        </p:tgtEl>
                                      </p:cBhvr>
                                    </p:animEffect>
                                  </p:childTnLst>
                                </p:cTn>
                              </p:par>
                              <p:par>
                                <p:cTn id="50" presetID="22" presetClass="entr" presetSubtype="8" dur="500" fill="hold" grpId="0" nodeType="withEffect">
                                  <p:stCondLst>
                                    <p:cond delay="0"/>
                                  </p:stCondLst>
                                  <p:childTnLst>
                                    <p:set>
                                      <p:cBhvr>
                                        <p:cTn id="51" dur="1" fill="hold">
                                          <p:stCondLst>
                                            <p:cond delay="0"/>
                                          </p:stCondLst>
                                        </p:cTn>
                                        <p:tgtEl>
                                          <p:spTgt spid="24"/>
                                        </p:tgtEl>
                                        <p:attrNameLst>
                                          <p:attrName>style.visibility</p:attrName>
                                        </p:attrNameLst>
                                      </p:cBhvr>
                                      <p:to>
                                        <p:strVal val="visible"/>
                                      </p:to>
                                    </p:set>
                                    <p:animEffect transition="in" filter="wipe(left)">
                                      <p:cBhvr>
                                        <p:cTn id="52" dur="500"/>
                                        <p:tgtEl>
                                          <p:spTgt spid="24"/>
                                        </p:tgtEl>
                                      </p:cBhvr>
                                    </p:animEffect>
                                  </p:childTnLst>
                                </p:cTn>
                              </p:par>
                            </p:childTnLst>
                          </p:cTn>
                        </p:par>
                        <p:par>
                          <p:cTn id="53" fill="hold" nodeType="afterGroup">
                            <p:stCondLst>
                              <p:cond delay="500"/>
                            </p:stCondLst>
                            <p:childTnLst>
                              <p:par>
                                <p:cTn id="54" presetID="22" presetClass="entr" presetSubtype="8" dur="500" fill="hold" grpId="0" nodeType="afterEffect">
                                  <p:stCondLst>
                                    <p:cond delay="0"/>
                                  </p:stCondLst>
                                  <p:childTnLst>
                                    <p:set>
                                      <p:cBhvr>
                                        <p:cTn id="55" dur="1" fill="hold">
                                          <p:stCondLst>
                                            <p:cond delay="0"/>
                                          </p:stCondLst>
                                        </p:cTn>
                                        <p:tgtEl>
                                          <p:spTgt spid="23"/>
                                        </p:tgtEl>
                                        <p:attrNameLst>
                                          <p:attrName>style.visibility</p:attrName>
                                        </p:attrNameLst>
                                      </p:cBhvr>
                                      <p:to>
                                        <p:strVal val="visible"/>
                                      </p:to>
                                    </p:set>
                                    <p:animEffect transition="in" filter="wipe(left)">
                                      <p:cBhvr>
                                        <p:cTn id="56" dur="500"/>
                                        <p:tgtEl>
                                          <p:spTgt spid="23"/>
                                        </p:tgtEl>
                                      </p:cBhvr>
                                    </p:animEffect>
                                  </p:childTnLst>
                                </p:cTn>
                              </p:par>
                            </p:childTnLst>
                          </p:cTn>
                        </p:par>
                      </p:childTnLst>
                    </p:cTn>
                  </p:par>
                  <p:par>
                    <p:cTn id="57" fill="hold" nodeType="clickPar">
                      <p:stCondLst>
                        <p:cond delay="indefinite"/>
                        <p:cond evt="onBegin" delay="0">
                          <p:tn val="56"/>
                        </p:cond>
                      </p:stCondLst>
                      <p:childTnLst>
                        <p:par>
                          <p:cTn id="58" fill="hold">
                            <p:stCondLst>
                              <p:cond delay="0"/>
                            </p:stCondLst>
                            <p:childTnLst>
                              <p:par>
                                <p:cTn id="59" presetID="22" presetClass="entr" presetSubtype="8" dur="500" fill="hold" grpId="0" nodeType="clickEffect">
                                  <p:stCondLst>
                                    <p:cond delay="0"/>
                                  </p:stCondLst>
                                  <p:childTnLst>
                                    <p:set>
                                      <p:cBhvr>
                                        <p:cTn id="60" dur="1" fill="hold">
                                          <p:stCondLst>
                                            <p:cond delay="0"/>
                                          </p:stCondLst>
                                        </p:cTn>
                                        <p:tgtEl>
                                          <p:spTgt spid="12"/>
                                        </p:tgtEl>
                                        <p:attrNameLst>
                                          <p:attrName>style.visibility</p:attrName>
                                        </p:attrNameLst>
                                      </p:cBhvr>
                                      <p:to>
                                        <p:strVal val="visible"/>
                                      </p:to>
                                    </p:set>
                                    <p:animEffect transition="in" filter="wipe(left)">
                                      <p:cBhvr>
                                        <p:cTn id="61" dur="500"/>
                                        <p:tgtEl>
                                          <p:spTgt spid="12"/>
                                        </p:tgtEl>
                                      </p:cBhvr>
                                    </p:animEffect>
                                  </p:childTnLst>
                                </p:cTn>
                              </p:par>
                            </p:childTnLst>
                          </p:cTn>
                        </p:par>
                      </p:childTnLst>
                    </p:cTn>
                  </p:par>
                  <p:par>
                    <p:cTn id="62" fill="hold" nodeType="clickPar">
                      <p:stCondLst>
                        <p:cond delay="indefinite"/>
                        <p:cond evt="onBegin" delay="0">
                          <p:tn val="61"/>
                        </p:cond>
                      </p:stCondLst>
                      <p:childTnLst>
                        <p:par>
                          <p:cTn id="63" fill="hold">
                            <p:stCondLst>
                              <p:cond delay="0"/>
                            </p:stCondLst>
                            <p:childTnLst>
                              <p:par>
                                <p:cTn id="64" presetID="22" presetClass="entr" presetSubtype="8" dur="500" fill="hold" grpId="0" nodeType="clickEffect">
                                  <p:stCondLst>
                                    <p:cond delay="0"/>
                                  </p:stCondLst>
                                  <p:childTnLst>
                                    <p:set>
                                      <p:cBhvr>
                                        <p:cTn id="65" dur="1" fill="hold">
                                          <p:stCondLst>
                                            <p:cond delay="0"/>
                                          </p:stCondLst>
                                        </p:cTn>
                                        <p:tgtEl>
                                          <p:spTgt spid="13"/>
                                        </p:tgtEl>
                                        <p:attrNameLst>
                                          <p:attrName>style.visibility</p:attrName>
                                        </p:attrNameLst>
                                      </p:cBhvr>
                                      <p:to>
                                        <p:strVal val="visible"/>
                                      </p:to>
                                    </p:set>
                                    <p:animEffect transition="in" filter="wipe(left)">
                                      <p:cBhvr>
                                        <p:cTn id="66" dur="500"/>
                                        <p:tgtEl>
                                          <p:spTgt spid="13"/>
                                        </p:tgtEl>
                                      </p:cBhvr>
                                    </p:animEffect>
                                  </p:childTnLst>
                                </p:cTn>
                              </p:par>
                            </p:childTnLst>
                          </p:cTn>
                        </p:par>
                        <p:par>
                          <p:cTn id="67" fill="hold" nodeType="afterGroup">
                            <p:stCondLst>
                              <p:cond delay="500"/>
                            </p:stCondLst>
                            <p:childTnLst>
                              <p:par>
                                <p:cTn id="68" presetID="22" presetClass="entr" presetSubtype="8" dur="500" fill="hold" grpId="0" nodeType="afterEffect">
                                  <p:stCondLst>
                                    <p:cond delay="0"/>
                                  </p:stCondLst>
                                  <p:childTnLst>
                                    <p:set>
                                      <p:cBhvr>
                                        <p:cTn id="69" dur="1" fill="hold">
                                          <p:stCondLst>
                                            <p:cond delay="0"/>
                                          </p:stCondLst>
                                        </p:cTn>
                                        <p:tgtEl>
                                          <p:spTgt spid="5"/>
                                        </p:tgtEl>
                                        <p:attrNameLst>
                                          <p:attrName>style.visibility</p:attrName>
                                        </p:attrNameLst>
                                      </p:cBhvr>
                                      <p:to>
                                        <p:strVal val="visible"/>
                                      </p:to>
                                    </p:set>
                                    <p:animEffect transition="in" filter="wipe(left)">
                                      <p:cBhvr>
                                        <p:cTn id="70" dur="500"/>
                                        <p:tgtEl>
                                          <p:spTgt spid="5"/>
                                        </p:tgtEl>
                                      </p:cBhvr>
                                    </p:animEffect>
                                  </p:childTnLst>
                                </p:cTn>
                              </p:par>
                            </p:childTnLst>
                          </p:cTn>
                        </p:par>
                        <p:par>
                          <p:cTn id="71" fill="hold" nodeType="afterGroup">
                            <p:stCondLst>
                              <p:cond delay="1000"/>
                            </p:stCondLst>
                            <p:childTnLst>
                              <p:par>
                                <p:cTn id="72" presetID="22" presetClass="entr" presetSubtype="8" dur="500" fill="hold" grpId="0" nodeType="afterEffect">
                                  <p:stCondLst>
                                    <p:cond delay="0"/>
                                  </p:stCondLst>
                                  <p:childTnLst>
                                    <p:set>
                                      <p:cBhvr>
                                        <p:cTn id="73" dur="1" fill="hold">
                                          <p:stCondLst>
                                            <p:cond delay="0"/>
                                          </p:stCondLst>
                                        </p:cTn>
                                        <p:tgtEl>
                                          <p:spTgt spid="26"/>
                                        </p:tgtEl>
                                        <p:attrNameLst>
                                          <p:attrName>style.visibility</p:attrName>
                                        </p:attrNameLst>
                                      </p:cBhvr>
                                      <p:to>
                                        <p:strVal val="visible"/>
                                      </p:to>
                                    </p:set>
                                    <p:animEffect transition="in" filter="wipe(left)">
                                      <p:cBhvr>
                                        <p:cTn id="74" dur="500"/>
                                        <p:tgtEl>
                                          <p:spTgt spid="26"/>
                                        </p:tgtEl>
                                      </p:cBhvr>
                                    </p:animEffect>
                                  </p:childTnLst>
                                </p:cTn>
                              </p:par>
                            </p:childTnLst>
                          </p:cTn>
                        </p:par>
                      </p:childTnLst>
                    </p:cTn>
                  </p:par>
                  <p:par>
                    <p:cTn id="75" fill="hold" nodeType="clickPar">
                      <p:stCondLst>
                        <p:cond delay="indefinite"/>
                        <p:cond evt="onBegin" delay="0">
                          <p:tn val="74"/>
                        </p:cond>
                      </p:stCondLst>
                      <p:childTnLst>
                        <p:par>
                          <p:cTn id="76" fill="hold">
                            <p:stCondLst>
                              <p:cond delay="0"/>
                            </p:stCondLst>
                            <p:childTnLst>
                              <p:par>
                                <p:cTn id="77" presetID="22" presetClass="entr" presetSubtype="8" dur="500" fill="hold" grpId="0" nodeType="clickEffect">
                                  <p:stCondLst>
                                    <p:cond delay="0"/>
                                  </p:stCondLst>
                                  <p:childTnLst>
                                    <p:set>
                                      <p:cBhvr>
                                        <p:cTn id="78" dur="1" fill="hold">
                                          <p:stCondLst>
                                            <p:cond delay="0"/>
                                          </p:stCondLst>
                                        </p:cTn>
                                        <p:tgtEl>
                                          <p:spTgt spid="28"/>
                                        </p:tgtEl>
                                        <p:attrNameLst>
                                          <p:attrName>style.visibility</p:attrName>
                                        </p:attrNameLst>
                                      </p:cBhvr>
                                      <p:to>
                                        <p:strVal val="visible"/>
                                      </p:to>
                                    </p:set>
                                    <p:animEffect transition="in" filter="wipe(left)">
                                      <p:cBhvr>
                                        <p:cTn id="79" dur="500"/>
                                        <p:tgtEl>
                                          <p:spTgt spid="28"/>
                                        </p:tgtEl>
                                      </p:cBhvr>
                                    </p:animEffect>
                                  </p:childTnLst>
                                </p:cTn>
                              </p:par>
                            </p:childTnLst>
                          </p:cTn>
                        </p:par>
                        <p:par>
                          <p:cTn id="80" fill="hold" nodeType="afterGroup">
                            <p:stCondLst>
                              <p:cond delay="500"/>
                            </p:stCondLst>
                            <p:childTnLst>
                              <p:par>
                                <p:cTn id="81" presetID="22" presetClass="entr" presetSubtype="8" dur="500" fill="hold" grpId="0" nodeType="afterEffect">
                                  <p:stCondLst>
                                    <p:cond delay="0"/>
                                  </p:stCondLst>
                                  <p:childTnLst>
                                    <p:set>
                                      <p:cBhvr>
                                        <p:cTn id="82" dur="1" fill="hold">
                                          <p:stCondLst>
                                            <p:cond delay="0"/>
                                          </p:stCondLst>
                                        </p:cTn>
                                        <p:tgtEl>
                                          <p:spTgt spid="14"/>
                                        </p:tgtEl>
                                        <p:attrNameLst>
                                          <p:attrName>style.visibility</p:attrName>
                                        </p:attrNameLst>
                                      </p:cBhvr>
                                      <p:to>
                                        <p:strVal val="visible"/>
                                      </p:to>
                                    </p:set>
                                    <p:animEffect transition="in" filter="wipe(left)">
                                      <p:cBhvr>
                                        <p:cTn id="83" dur="500"/>
                                        <p:tgtEl>
                                          <p:spTgt spid="14"/>
                                        </p:tgtEl>
                                      </p:cBhvr>
                                    </p:animEffect>
                                  </p:childTnLst>
                                </p:cTn>
                              </p:par>
                            </p:childTnLst>
                          </p:cTn>
                        </p:par>
                      </p:childTnLst>
                    </p:cTn>
                  </p:par>
                  <p:par>
                    <p:cTn id="84" fill="hold" nodeType="clickPar">
                      <p:stCondLst>
                        <p:cond delay="indefinite"/>
                        <p:cond evt="onBegin" delay="0">
                          <p:tn val="83"/>
                        </p:cond>
                      </p:stCondLst>
                      <p:childTnLst>
                        <p:par>
                          <p:cTn id="85" fill="hold">
                            <p:stCondLst>
                              <p:cond delay="0"/>
                            </p:stCondLst>
                            <p:childTnLst>
                              <p:par>
                                <p:cTn id="86" presetID="22" presetClass="entr" presetSubtype="8" dur="500" fill="hold" grpId="0" nodeType="clickEffect">
                                  <p:stCondLst>
                                    <p:cond delay="0"/>
                                  </p:stCondLst>
                                  <p:childTnLst>
                                    <p:set>
                                      <p:cBhvr>
                                        <p:cTn id="87" dur="1" fill="hold">
                                          <p:stCondLst>
                                            <p:cond delay="0"/>
                                          </p:stCondLst>
                                        </p:cTn>
                                        <p:tgtEl>
                                          <p:spTgt spid="17"/>
                                        </p:tgtEl>
                                        <p:attrNameLst>
                                          <p:attrName>style.visibility</p:attrName>
                                        </p:attrNameLst>
                                      </p:cBhvr>
                                      <p:to>
                                        <p:strVal val="visible"/>
                                      </p:to>
                                    </p:set>
                                    <p:animEffect transition="in" filter="wipe(left)">
                                      <p:cBhvr>
                                        <p:cTn id="88" dur="500"/>
                                        <p:tgtEl>
                                          <p:spTgt spid="17"/>
                                        </p:tgtEl>
                                      </p:cBhvr>
                                    </p:animEffect>
                                  </p:childTnLst>
                                </p:cTn>
                              </p:par>
                              <p:par>
                                <p:cTn id="89" presetID="22" presetClass="entr" presetSubtype="8" dur="500" fill="hold" grpId="0" nodeType="withEffect">
                                  <p:stCondLst>
                                    <p:cond delay="0"/>
                                  </p:stCondLst>
                                  <p:childTnLst>
                                    <p:set>
                                      <p:cBhvr>
                                        <p:cTn id="90" dur="1" fill="hold">
                                          <p:stCondLst>
                                            <p:cond delay="0"/>
                                          </p:stCondLst>
                                        </p:cTn>
                                        <p:tgtEl>
                                          <p:spTgt spid="19"/>
                                        </p:tgtEl>
                                        <p:attrNameLst>
                                          <p:attrName>style.visibility</p:attrName>
                                        </p:attrNameLst>
                                      </p:cBhvr>
                                      <p:to>
                                        <p:strVal val="visible"/>
                                      </p:to>
                                    </p:set>
                                    <p:animEffect transition="in" filter="wipe(left)">
                                      <p:cBhvr>
                                        <p:cTn id="91" dur="500"/>
                                        <p:tgtEl>
                                          <p:spTgt spid="19"/>
                                        </p:tgtEl>
                                      </p:cBhvr>
                                    </p:animEffect>
                                  </p:childTnLst>
                                </p:cTn>
                              </p:par>
                            </p:childTnLst>
                          </p:cTn>
                        </p:par>
                        <p:par>
                          <p:cTn id="92" fill="hold" nodeType="afterGroup">
                            <p:stCondLst>
                              <p:cond delay="500"/>
                            </p:stCondLst>
                            <p:childTnLst>
                              <p:par>
                                <p:cTn id="93" presetID="22" presetClass="entr" presetSubtype="8" dur="500" fill="hold" grpId="0" nodeType="afterEffect">
                                  <p:stCondLst>
                                    <p:cond delay="0"/>
                                  </p:stCondLst>
                                  <p:childTnLst>
                                    <p:set>
                                      <p:cBhvr>
                                        <p:cTn id="94" dur="1" fill="hold">
                                          <p:stCondLst>
                                            <p:cond delay="0"/>
                                          </p:stCondLst>
                                        </p:cTn>
                                        <p:tgtEl>
                                          <p:spTgt spid="18"/>
                                        </p:tgtEl>
                                        <p:attrNameLst>
                                          <p:attrName>style.visibility</p:attrName>
                                        </p:attrNameLst>
                                      </p:cBhvr>
                                      <p:to>
                                        <p:strVal val="visible"/>
                                      </p:to>
                                    </p:set>
                                    <p:animEffect transition="in" filter="wipe(left)">
                                      <p:cBhvr>
                                        <p:cTn id="95"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2" grpId="0"/>
      <p:bldP spid="4" grpId="0"/>
      <p:bldP spid="5" grpId="0"/>
      <p:bldP spid="7" grpId="0"/>
      <p:bldP spid="8" grpId="0"/>
      <p:bldP spid="10" grpId="0"/>
      <p:bldP spid="12" grpId="0"/>
      <p:bldP spid="13" grpId="0"/>
      <p:bldP spid="14" grpId="0"/>
      <p:bldP spid="18" grpId="0"/>
      <p:bldP spid="19" grpId="0"/>
      <p:bldP spid="17" grpId="0"/>
      <p:bldP spid="23" grpId="0"/>
      <p:bldP spid="24" grpId="0"/>
      <p:bldP spid="22" grpId="0"/>
      <p:bldP spid="25" grpId="0"/>
      <p:bldP spid="26" grpId="0"/>
      <p:bldP spid="27" grpId="0"/>
      <p:bldP spid="28"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830070"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解析</a:t>
            </a:r>
          </a:p>
        </p:txBody>
      </p:sp>
      <p:sp>
        <p:nvSpPr>
          <p:cNvPr id="3" name="矩形 2" title=""/>
          <p:cNvSpPr/>
          <p:nvPr>
            <p:custDataLst>
              <p:tags r:id="rId4"/>
            </p:custDataLst>
          </p:nvPr>
        </p:nvSpPr>
        <p:spPr>
          <a:xfrm>
            <a:off x="671803" y="1353147"/>
            <a:ext cx="10427680" cy="549165"/>
          </a:xfrm>
          <a:prstGeom prst="rect">
            <a:avLst/>
          </a:prstGeom>
          <a:noFill/>
          <a:ln w="28575" cmpd="sng">
            <a:noFill/>
            <a:prstDash val="solid"/>
          </a:ln>
        </p:spPr>
        <p:txBody>
          <a:bodyPr wrap="square" lIns="121898" tIns="60948" rIns="121898"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800"/>
              </a:lnSpc>
            </a:pPr>
            <a:r>
              <a:rPr lang="zh-CN" altLang="en-US" sz="2800" b="1">
                <a:solidFill>
                  <a:srgbClr val="FF0000"/>
                </a:solidFill>
                <a:latin typeface="宋体" panose="02010600030101010101" pitchFamily="2" charset="-122"/>
                <a:ea typeface="宋体" panose="02010600030101010101" pitchFamily="2" charset="-122"/>
              </a:rPr>
              <a:t>使用价值</a:t>
            </a:r>
            <a:r>
              <a:rPr lang="zh-CN" altLang="en-US" sz="2800" b="1">
                <a:latin typeface="宋体" panose="02010600030101010101" pitchFamily="2" charset="-122"/>
                <a:ea typeface="宋体" panose="02010600030101010101" pitchFamily="2" charset="-122"/>
              </a:rPr>
              <a:t>：商品能够满足人们某种需要的属性。</a:t>
            </a:r>
          </a:p>
        </p:txBody>
      </p:sp>
      <p:sp>
        <p:nvSpPr>
          <p:cNvPr id="2" name="矩形 1" title=""/>
          <p:cNvSpPr/>
          <p:nvPr>
            <p:custDataLst>
              <p:tags r:id="rId5"/>
            </p:custDataLst>
          </p:nvPr>
        </p:nvSpPr>
        <p:spPr>
          <a:xfrm>
            <a:off x="671803" y="1952127"/>
            <a:ext cx="10427679" cy="1036478"/>
          </a:xfrm>
          <a:prstGeom prst="rect">
            <a:avLst/>
          </a:prstGeom>
          <a:noFill/>
          <a:ln w="28575" cmpd="sng">
            <a:noFill/>
            <a:prstDash val="solid"/>
          </a:ln>
        </p:spPr>
        <p:txBody>
          <a:bodyPr wrap="square" lIns="121898" tIns="60948" rIns="121898"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800"/>
              </a:lnSpc>
            </a:pPr>
            <a:r>
              <a:rPr lang="zh-CN" altLang="en-US" sz="2800" b="1">
                <a:solidFill>
                  <a:srgbClr val="FF0000"/>
                </a:solidFill>
                <a:latin typeface="宋体" panose="02010600030101010101" pitchFamily="2" charset="-122"/>
                <a:ea typeface="宋体" panose="02010600030101010101" pitchFamily="2" charset="-122"/>
              </a:rPr>
              <a:t>交换价值</a:t>
            </a:r>
            <a:r>
              <a:rPr lang="zh-CN" altLang="en-US" sz="2800" b="1">
                <a:latin typeface="宋体" panose="02010600030101010101" pitchFamily="2" charset="-122"/>
                <a:ea typeface="宋体" panose="02010600030101010101" pitchFamily="2" charset="-122"/>
              </a:rPr>
              <a:t>：表现为一种使用价值同另一种使用价值相交换的量的比例。</a:t>
            </a:r>
          </a:p>
        </p:txBody>
      </p:sp>
    </p:spTree>
    <p:custDataLst>
      <p:tags r:id="rId6"/>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16" presetClass="entr" presetSubtype="21" dur="50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barn(inVertical)">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3" grpId="0"/>
      <p:bldP spid="2"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 name="文本框 8" title=""/>
          <p:cNvSpPr txBox="1"/>
          <p:nvPr>
            <p:custDataLst>
              <p:tags r:id="rId3"/>
            </p:custDataLst>
          </p:nvPr>
        </p:nvSpPr>
        <p:spPr>
          <a:xfrm>
            <a:off x="571578" y="714216"/>
            <a:ext cx="5866545" cy="461166"/>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ea typeface="宋体" panose="02010600030101010101" pitchFamily="2" charset="-122"/>
              </a:rPr>
              <a:t>（</a:t>
            </a:r>
            <a:r>
              <a:rPr lang="en-US" altLang="zh-CN" sz="2800" b="1">
                <a:ea typeface="宋体" panose="02010600030101010101" pitchFamily="2" charset="-122"/>
              </a:rPr>
              <a:t>3</a:t>
            </a:r>
            <a:r>
              <a:rPr lang="zh-CN" sz="2800" b="1">
                <a:ea typeface="宋体" panose="02010600030101010101" pitchFamily="2" charset="-122"/>
              </a:rPr>
              <a:t>）</a:t>
            </a:r>
            <a:r>
              <a:rPr lang="zh-CN" altLang="en-US" sz="2800" b="1">
                <a:ea typeface="宋体" panose="02010600030101010101" pitchFamily="2" charset="-122"/>
              </a:rPr>
              <a:t>他物权的意义</a:t>
            </a:r>
            <a:r>
              <a:rPr lang="zh-CN" sz="2800" b="1">
                <a:ea typeface="宋体" panose="02010600030101010101" pitchFamily="2" charset="-122"/>
              </a:rPr>
              <a:t>：</a:t>
            </a:r>
            <a:endParaRPr lang="zh-CN" altLang="en-US" sz="2800" b="1">
              <a:ea typeface="宋体" panose="02010600030101010101" pitchFamily="2" charset="-122"/>
            </a:endParaRPr>
          </a:p>
        </p:txBody>
      </p:sp>
      <p:sp>
        <p:nvSpPr>
          <p:cNvPr id="6" name="文本框 5" title=""/>
          <p:cNvSpPr txBox="1"/>
          <p:nvPr>
            <p:custDataLst>
              <p:tags r:id="rId4"/>
            </p:custDataLst>
          </p:nvPr>
        </p:nvSpPr>
        <p:spPr>
          <a:xfrm>
            <a:off x="655553" y="1266773"/>
            <a:ext cx="10652131" cy="1243162"/>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pPr>
            <a:r>
              <a:rPr lang="zh-CN" altLang="en-US" sz="2800" b="1">
                <a:ea typeface="宋体" panose="02010600030101010101" pitchFamily="2" charset="-122"/>
              </a:rPr>
              <a:t>        法律规定众多类型的物权，是为了充分发挥不动产与动产的价值，做到物尽其用。</a:t>
            </a:r>
          </a:p>
        </p:txBody>
      </p:sp>
      <p:sp>
        <p:nvSpPr>
          <p:cNvPr id="11" name="文本框 10" title=""/>
          <p:cNvSpPr txBox="1"/>
          <p:nvPr>
            <p:custDataLst>
              <p:tags r:id="rId5"/>
            </p:custDataLst>
          </p:nvPr>
        </p:nvSpPr>
        <p:spPr>
          <a:xfrm>
            <a:off x="571578" y="2445320"/>
            <a:ext cx="5866545" cy="461166"/>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ea typeface="宋体" panose="02010600030101010101" pitchFamily="2" charset="-122"/>
              </a:rPr>
              <a:t>（</a:t>
            </a:r>
            <a:r>
              <a:rPr lang="en-US" altLang="zh-CN" sz="2800" b="1">
                <a:ea typeface="宋体" panose="02010600030101010101" pitchFamily="2" charset="-122"/>
              </a:rPr>
              <a:t>4</a:t>
            </a:r>
            <a:r>
              <a:rPr lang="zh-CN" sz="2800" b="1">
                <a:ea typeface="宋体" panose="02010600030101010101" pitchFamily="2" charset="-122"/>
              </a:rPr>
              <a:t>）</a:t>
            </a:r>
            <a:r>
              <a:rPr lang="zh-CN" altLang="en-US" sz="2800" b="1">
                <a:ea typeface="宋体" panose="02010600030101010101" pitchFamily="2" charset="-122"/>
              </a:rPr>
              <a:t>用益物权</a:t>
            </a:r>
            <a:r>
              <a:rPr lang="en-US" altLang="zh-CN" sz="2800" b="1">
                <a:ea typeface="宋体" panose="02010600030101010101" pitchFamily="2" charset="-122"/>
              </a:rPr>
              <a:t>——</a:t>
            </a:r>
            <a:r>
              <a:rPr lang="zh-CN" altLang="en-US" sz="2800" b="1">
                <a:ea typeface="宋体" panose="02010600030101010101" pitchFamily="2" charset="-122"/>
              </a:rPr>
              <a:t>土地承包经营权</a:t>
            </a:r>
            <a:r>
              <a:rPr lang="zh-CN" sz="2800" b="1">
                <a:ea typeface="宋体" panose="02010600030101010101" pitchFamily="2" charset="-122"/>
              </a:rPr>
              <a:t>：</a:t>
            </a:r>
            <a:endParaRPr lang="zh-CN" altLang="en-US" sz="2800" b="1">
              <a:ea typeface="宋体" panose="02010600030101010101" pitchFamily="2" charset="-122"/>
            </a:endParaRPr>
          </a:p>
        </p:txBody>
      </p:sp>
      <p:sp>
        <p:nvSpPr>
          <p:cNvPr id="15" name="文本框 14" title=""/>
          <p:cNvSpPr txBox="1"/>
          <p:nvPr>
            <p:custDataLst>
              <p:tags r:id="rId6"/>
            </p:custDataLst>
          </p:nvPr>
        </p:nvSpPr>
        <p:spPr>
          <a:xfrm>
            <a:off x="655554" y="2997877"/>
            <a:ext cx="10652130" cy="1243162"/>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pPr>
            <a:r>
              <a:rPr lang="zh-CN" altLang="en-US" sz="2800" b="1">
                <a:latin typeface="宋体" panose="02010600030101010101" pitchFamily="2" charset="-122"/>
                <a:ea typeface="宋体" panose="02010600030101010101" pitchFamily="2" charset="-122"/>
              </a:rPr>
              <a:t>   ①是一项重要的财产权，农村土地是农民的基本生产资料，也是农民最可靠的生活保障，我国实行农村土地承包经营制度。</a:t>
            </a:r>
          </a:p>
        </p:txBody>
      </p:sp>
      <p:sp>
        <p:nvSpPr>
          <p:cNvPr id="16" name="文本框 15" title=""/>
          <p:cNvSpPr txBox="1"/>
          <p:nvPr>
            <p:custDataLst>
              <p:tags r:id="rId7"/>
            </p:custDataLst>
          </p:nvPr>
        </p:nvSpPr>
        <p:spPr>
          <a:xfrm>
            <a:off x="571578" y="4107399"/>
            <a:ext cx="10736106" cy="1733563"/>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pPr>
            <a:r>
              <a:rPr lang="zh-CN" altLang="en-US" sz="2800" b="1">
                <a:latin typeface="宋体" panose="02010600030101010101" pitchFamily="2" charset="-122"/>
                <a:ea typeface="宋体" panose="02010600030101010101" pitchFamily="2" charset="-122"/>
              </a:rPr>
              <a:t>   ②土地承包经营权人可以自主决定依法采取出租、入股或者其他方式向他人流转土地经营权。这将</a:t>
            </a:r>
            <a:r>
              <a:rPr lang="zh-CN" altLang="en-US" sz="2800" b="1" u="sng">
                <a:latin typeface="宋体" panose="02010600030101010101" pitchFamily="2" charset="-122"/>
                <a:ea typeface="宋体" panose="02010600030101010101" pitchFamily="2" charset="-122"/>
              </a:rPr>
              <a:t>有利于农村土地承包经营权的保护和流转交易</a:t>
            </a:r>
            <a:r>
              <a:rPr lang="zh-CN" altLang="en-US" sz="2800" b="1">
                <a:latin typeface="宋体" panose="02010600030101010101" pitchFamily="2" charset="-122"/>
                <a:ea typeface="宋体" panose="02010600030101010101" pitchFamily="2" charset="-122"/>
              </a:rPr>
              <a:t>。</a:t>
            </a:r>
          </a:p>
        </p:txBody>
      </p:sp>
    </p:spTree>
    <p:custDataLst>
      <p:tags r:id="rId8"/>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par>
                          <p:cTn id="8" fill="hold" nodeType="afterGroup">
                            <p:stCondLst>
                              <p:cond delay="500"/>
                            </p:stCondLst>
                            <p:childTnLst>
                              <p:par>
                                <p:cTn id="9" presetID="16" presetClass="entr" presetSubtype="21" dur="5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par>
                          <p:cTn id="12" fill="hold" nodeType="afterGroup">
                            <p:stCondLst>
                              <p:cond delay="1000"/>
                            </p:stCondLst>
                            <p:childTnLst>
                              <p:par>
                                <p:cTn id="13" presetID="16" presetClass="entr" presetSubtype="21" dur="500"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barn(inVertical)">
                                      <p:cBhvr>
                                        <p:cTn id="15" dur="500"/>
                                        <p:tgtEl>
                                          <p:spTgt spid="11"/>
                                        </p:tgtEl>
                                      </p:cBhvr>
                                    </p:animEffect>
                                  </p:childTnLst>
                                </p:cTn>
                              </p:par>
                            </p:childTnLst>
                          </p:cTn>
                        </p:par>
                        <p:par>
                          <p:cTn id="16" fill="hold" nodeType="afterGroup">
                            <p:stCondLst>
                              <p:cond delay="1500"/>
                            </p:stCondLst>
                            <p:childTnLst>
                              <p:par>
                                <p:cTn id="17" presetID="16" presetClass="entr" presetSubtype="21" dur="500" fill="hold" grpId="0"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barn(inVertical)">
                                      <p:cBhvr>
                                        <p:cTn id="19" dur="500"/>
                                        <p:tgtEl>
                                          <p:spTgt spid="15"/>
                                        </p:tgtEl>
                                      </p:cBhvr>
                                    </p:animEffect>
                                  </p:childTnLst>
                                </p:cTn>
                              </p:par>
                            </p:childTnLst>
                          </p:cTn>
                        </p:par>
                        <p:par>
                          <p:cTn id="20" fill="hold" nodeType="afterGroup">
                            <p:stCondLst>
                              <p:cond delay="2000"/>
                            </p:stCondLst>
                            <p:childTnLst>
                              <p:par>
                                <p:cTn id="21" presetID="16" presetClass="entr" presetSubtype="21" dur="500" fill="hold" grpId="0"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barn(inVertical)">
                                      <p:cBhvr>
                                        <p:cTn id="2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6" grpId="0"/>
      <p:bldP spid="11" grpId="0"/>
      <p:bldP spid="15" grpId="0"/>
      <p:bldP spid="16"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 name="文本框 8" title=""/>
          <p:cNvSpPr txBox="1"/>
          <p:nvPr>
            <p:custDataLst>
              <p:tags r:id="rId3"/>
            </p:custDataLst>
          </p:nvPr>
        </p:nvSpPr>
        <p:spPr>
          <a:xfrm>
            <a:off x="571578" y="714216"/>
            <a:ext cx="5866545" cy="461166"/>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ea typeface="宋体" panose="02010600030101010101" pitchFamily="2" charset="-122"/>
              </a:rPr>
              <a:t>（</a:t>
            </a:r>
            <a:r>
              <a:rPr lang="en-US" altLang="zh-CN" sz="2800" b="1">
                <a:ea typeface="宋体" panose="02010600030101010101" pitchFamily="2" charset="-122"/>
              </a:rPr>
              <a:t>5</a:t>
            </a:r>
            <a:r>
              <a:rPr lang="zh-CN" sz="2800" b="1">
                <a:ea typeface="宋体" panose="02010600030101010101" pitchFamily="2" charset="-122"/>
              </a:rPr>
              <a:t>）</a:t>
            </a:r>
            <a:r>
              <a:rPr lang="zh-CN" altLang="en-US" sz="2800" b="1">
                <a:ea typeface="宋体" panose="02010600030101010101" pitchFamily="2" charset="-122"/>
              </a:rPr>
              <a:t>用益物权</a:t>
            </a:r>
            <a:r>
              <a:rPr lang="en-US" altLang="zh-CN" sz="2800" b="1">
                <a:ea typeface="宋体" panose="02010600030101010101" pitchFamily="2" charset="-122"/>
              </a:rPr>
              <a:t>——</a:t>
            </a:r>
            <a:r>
              <a:rPr lang="zh-CN" altLang="en-US" sz="2800" b="1">
                <a:ea typeface="宋体" panose="02010600030101010101" pitchFamily="2" charset="-122"/>
              </a:rPr>
              <a:t>宅基地使用权</a:t>
            </a:r>
            <a:r>
              <a:rPr lang="zh-CN" sz="2800" b="1">
                <a:ea typeface="宋体" panose="02010600030101010101" pitchFamily="2" charset="-122"/>
              </a:rPr>
              <a:t>：</a:t>
            </a:r>
            <a:endParaRPr lang="zh-CN" altLang="en-US" sz="2800" b="1">
              <a:ea typeface="宋体" panose="02010600030101010101" pitchFamily="2" charset="-122"/>
            </a:endParaRPr>
          </a:p>
        </p:txBody>
      </p:sp>
      <p:sp>
        <p:nvSpPr>
          <p:cNvPr id="6" name="文本框 5" title=""/>
          <p:cNvSpPr txBox="1"/>
          <p:nvPr>
            <p:custDataLst>
              <p:tags r:id="rId4"/>
            </p:custDataLst>
          </p:nvPr>
        </p:nvSpPr>
        <p:spPr>
          <a:xfrm>
            <a:off x="655554" y="1266772"/>
            <a:ext cx="10354568" cy="510993"/>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pPr>
            <a:r>
              <a:rPr lang="zh-CN" altLang="en-US" sz="2800" b="1">
                <a:latin typeface="宋体" panose="02010600030101010101" pitchFamily="2" charset="-122"/>
                <a:ea typeface="宋体" panose="02010600030101010101" pitchFamily="2" charset="-122"/>
              </a:rPr>
              <a:t>    ①是农民的一项重要的财产权，关系到农民切身利益。</a:t>
            </a:r>
          </a:p>
        </p:txBody>
      </p:sp>
      <p:sp>
        <p:nvSpPr>
          <p:cNvPr id="2" name="文本框 1" title=""/>
          <p:cNvSpPr txBox="1"/>
          <p:nvPr>
            <p:custDataLst>
              <p:tags r:id="rId5"/>
            </p:custDataLst>
          </p:nvPr>
        </p:nvSpPr>
        <p:spPr>
          <a:xfrm>
            <a:off x="655553" y="1770627"/>
            <a:ext cx="10568155" cy="1052168"/>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pPr>
            <a:r>
              <a:rPr lang="zh-CN" altLang="en-US" sz="2800" b="1">
                <a:latin typeface="宋体" panose="02010600030101010101" pitchFamily="2" charset="-122"/>
                <a:ea typeface="宋体" panose="02010600030101010101" pitchFamily="2" charset="-122"/>
              </a:rPr>
              <a:t>    ②宅基地使用权人依法对集体所有的土地享有占有和使用的权利，有权依法利用该土地</a:t>
            </a:r>
            <a:r>
              <a:rPr lang="zh-CN" altLang="en-US" sz="2800" b="1" u="sng">
                <a:latin typeface="宋体" panose="02010600030101010101" pitchFamily="2" charset="-122"/>
                <a:ea typeface="宋体" panose="02010600030101010101" pitchFamily="2" charset="-122"/>
              </a:rPr>
              <a:t>建造住宅</a:t>
            </a:r>
            <a:r>
              <a:rPr lang="zh-CN" altLang="en-US" sz="2800" b="1">
                <a:latin typeface="宋体" panose="02010600030101010101" pitchFamily="2" charset="-122"/>
                <a:ea typeface="宋体" panose="02010600030101010101" pitchFamily="2" charset="-122"/>
              </a:rPr>
              <a:t>及其</a:t>
            </a:r>
            <a:r>
              <a:rPr lang="zh-CN" altLang="en-US" sz="2800" b="1" u="sng">
                <a:latin typeface="宋体" panose="02010600030101010101" pitchFamily="2" charset="-122"/>
                <a:ea typeface="宋体" panose="02010600030101010101" pitchFamily="2" charset="-122"/>
              </a:rPr>
              <a:t>附属设施</a:t>
            </a:r>
            <a:r>
              <a:rPr lang="zh-CN" altLang="en-US" sz="2800" b="1">
                <a:latin typeface="宋体" panose="02010600030101010101" pitchFamily="2" charset="-122"/>
                <a:ea typeface="宋体" panose="02010600030101010101" pitchFamily="2" charset="-122"/>
              </a:rPr>
              <a:t>。</a:t>
            </a:r>
          </a:p>
        </p:txBody>
      </p:sp>
      <p:sp>
        <p:nvSpPr>
          <p:cNvPr id="3" name="文本框 2" title=""/>
          <p:cNvSpPr txBox="1"/>
          <p:nvPr>
            <p:custDataLst>
              <p:tags r:id="rId6"/>
            </p:custDataLst>
          </p:nvPr>
        </p:nvSpPr>
        <p:spPr>
          <a:xfrm>
            <a:off x="655554" y="2822795"/>
            <a:ext cx="10354568" cy="503856"/>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pPr>
            <a:r>
              <a:rPr lang="en-US" altLang="zh-CN" sz="2800" b="1">
                <a:latin typeface="宋体" panose="02010600030101010101" pitchFamily="2" charset="-122"/>
                <a:ea typeface="宋体" panose="02010600030101010101" pitchFamily="2" charset="-122"/>
              </a:rPr>
              <a:t>    ③</a:t>
            </a:r>
            <a:r>
              <a:rPr lang="zh-CN" altLang="en-US" sz="2800" b="1">
                <a:latin typeface="宋体" panose="02010600030101010101" pitchFamily="2" charset="-122"/>
                <a:ea typeface="宋体" panose="02010600030101010101" pitchFamily="2" charset="-122"/>
              </a:rPr>
              <a:t>农村村民有权长期占有和使用宅基地。</a:t>
            </a:r>
          </a:p>
        </p:txBody>
      </p:sp>
      <p:sp>
        <p:nvSpPr>
          <p:cNvPr id="4" name="文本框 3" title=""/>
          <p:cNvSpPr txBox="1"/>
          <p:nvPr>
            <p:custDataLst>
              <p:tags r:id="rId7"/>
            </p:custDataLst>
          </p:nvPr>
        </p:nvSpPr>
        <p:spPr>
          <a:xfrm>
            <a:off x="655554" y="3362594"/>
            <a:ext cx="10569172" cy="1009088"/>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pPr>
            <a:r>
              <a:rPr lang="zh-CN" altLang="en-US" sz="2800" b="1">
                <a:latin typeface="宋体" panose="02010600030101010101" pitchFamily="2" charset="-122"/>
                <a:ea typeface="宋体" panose="02010600030101010101" pitchFamily="2" charset="-122"/>
              </a:rPr>
              <a:t>    ④农村村民一户只能拥有</a:t>
            </a:r>
            <a:r>
              <a:rPr lang="zh-CN" altLang="en-US" sz="2800" b="1">
                <a:solidFill>
                  <a:srgbClr val="FF0000"/>
                </a:solidFill>
                <a:latin typeface="宋体" panose="02010600030101010101" pitchFamily="2" charset="-122"/>
                <a:ea typeface="宋体" panose="02010600030101010101" pitchFamily="2" charset="-122"/>
              </a:rPr>
              <a:t>一处</a:t>
            </a:r>
            <a:r>
              <a:rPr lang="zh-CN" altLang="en-US" sz="2800" b="1">
                <a:latin typeface="宋体" panose="02010600030101010101" pitchFamily="2" charset="-122"/>
                <a:ea typeface="宋体" panose="02010600030101010101" pitchFamily="2" charset="-122"/>
              </a:rPr>
              <a:t>宅基地；农村村民出卖、出租、赠与住宅后，再申请宅基地的，</a:t>
            </a:r>
            <a:r>
              <a:rPr lang="zh-CN" altLang="en-US" sz="2800" b="1">
                <a:solidFill>
                  <a:srgbClr val="FF0000"/>
                </a:solidFill>
                <a:latin typeface="宋体" panose="02010600030101010101" pitchFamily="2" charset="-122"/>
                <a:ea typeface="宋体" panose="02010600030101010101" pitchFamily="2" charset="-122"/>
              </a:rPr>
              <a:t>不予批准</a:t>
            </a:r>
            <a:r>
              <a:rPr lang="zh-CN" altLang="en-US" sz="2800" b="1">
                <a:latin typeface="宋体" panose="02010600030101010101" pitchFamily="2" charset="-122"/>
                <a:ea typeface="宋体" panose="02010600030101010101" pitchFamily="2" charset="-122"/>
              </a:rPr>
              <a:t>。</a:t>
            </a:r>
          </a:p>
        </p:txBody>
      </p:sp>
      <p:sp>
        <p:nvSpPr>
          <p:cNvPr id="5" name="文本框 4" title=""/>
          <p:cNvSpPr txBox="1"/>
          <p:nvPr>
            <p:custDataLst>
              <p:tags r:id="rId8"/>
            </p:custDataLst>
          </p:nvPr>
        </p:nvSpPr>
        <p:spPr>
          <a:xfrm>
            <a:off x="655553" y="4407622"/>
            <a:ext cx="10569173" cy="1088109"/>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pPr>
            <a:r>
              <a:rPr lang="en-US" altLang="zh-CN" sz="2800" b="1">
                <a:latin typeface="宋体" panose="02010600030101010101" pitchFamily="2" charset="-122"/>
                <a:ea typeface="宋体" panose="02010600030101010101" pitchFamily="2" charset="-122"/>
              </a:rPr>
              <a:t>    ⑤</a:t>
            </a:r>
            <a:r>
              <a:rPr lang="zh-CN" altLang="en-US" sz="2800" b="1">
                <a:latin typeface="宋体" panose="02010600030101010101" pitchFamily="2" charset="-122"/>
                <a:ea typeface="宋体" panose="02010600030101010101" pitchFamily="2" charset="-122"/>
              </a:rPr>
              <a:t>农村宅基地以及承包地被征收征用的，农民有权获得合理</a:t>
            </a:r>
            <a:r>
              <a:rPr lang="zh-CN" altLang="en-US" sz="2800" b="1">
                <a:solidFill>
                  <a:srgbClr val="FF0000"/>
                </a:solidFill>
                <a:latin typeface="宋体" panose="02010600030101010101" pitchFamily="2" charset="-122"/>
                <a:ea typeface="宋体" panose="02010600030101010101" pitchFamily="2" charset="-122"/>
              </a:rPr>
              <a:t>补偿</a:t>
            </a:r>
            <a:r>
              <a:rPr lang="zh-CN" altLang="en-US" sz="2800" b="1">
                <a:latin typeface="宋体" panose="02010600030101010101" pitchFamily="2" charset="-122"/>
                <a:ea typeface="宋体" panose="02010600030101010101" pitchFamily="2" charset="-122"/>
              </a:rPr>
              <a:t>。</a:t>
            </a:r>
          </a:p>
        </p:txBody>
      </p:sp>
    </p:spTree>
    <p:custDataLst>
      <p:tags r:id="rId9"/>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par>
                          <p:cTn id="8" fill="hold" nodeType="afterGroup">
                            <p:stCondLst>
                              <p:cond delay="500"/>
                            </p:stCondLst>
                            <p:childTnLst>
                              <p:par>
                                <p:cTn id="9" presetID="16" presetClass="entr" presetSubtype="21" dur="5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16" presetClass="entr" presetSubtype="21" dur="50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barn(inVertical)">
                                      <p:cBhvr>
                                        <p:cTn id="16" dur="500"/>
                                        <p:tgtEl>
                                          <p:spTgt spid="2"/>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16" presetClass="entr" presetSubtype="21" dur="50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barn(inVertical)">
                                      <p:cBhvr>
                                        <p:cTn id="21" dur="500"/>
                                        <p:tgtEl>
                                          <p:spTgt spid="3"/>
                                        </p:tgtEl>
                                      </p:cBhvr>
                                    </p:animEffec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16" presetClass="entr" presetSubtype="21" dur="500"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barn(inVertical)">
                                      <p:cBhvr>
                                        <p:cTn id="26" dur="500"/>
                                        <p:tgtEl>
                                          <p:spTgt spid="4"/>
                                        </p:tgtEl>
                                      </p:cBhvr>
                                    </p:animEffect>
                                  </p:childTnLst>
                                </p:cTn>
                              </p:par>
                            </p:childTnLst>
                          </p:cTn>
                        </p:par>
                      </p:childTnLst>
                    </p:cTn>
                  </p:par>
                  <p:par>
                    <p:cTn id="27" fill="hold" nodeType="clickPar">
                      <p:stCondLst>
                        <p:cond delay="indefinite"/>
                        <p:cond evt="onBegin" delay="0">
                          <p:tn val="26"/>
                        </p:cond>
                      </p:stCondLst>
                      <p:childTnLst>
                        <p:par>
                          <p:cTn id="28" fill="hold">
                            <p:stCondLst>
                              <p:cond delay="0"/>
                            </p:stCondLst>
                            <p:childTnLst>
                              <p:par>
                                <p:cTn id="29" presetID="16" presetClass="entr" presetSubtype="21" dur="50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barn(inVertical)">
                                      <p:cBhvr>
                                        <p:cTn id="3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6" grpId="0"/>
      <p:bldP spid="2" grpId="0"/>
      <p:bldP spid="3" grpId="0"/>
      <p:bldP spid="4" grpId="0"/>
      <p:bldP spid="5"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830070"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特别提示</a:t>
            </a:r>
          </a:p>
        </p:txBody>
      </p:sp>
      <p:sp>
        <p:nvSpPr>
          <p:cNvPr id="3" name="矩形 2" title=""/>
          <p:cNvSpPr/>
          <p:nvPr>
            <p:custDataLst>
              <p:tags r:id="rId4"/>
            </p:custDataLst>
          </p:nvPr>
        </p:nvSpPr>
        <p:spPr>
          <a:xfrm>
            <a:off x="479425" y="1381138"/>
            <a:ext cx="10620058" cy="1088544"/>
          </a:xfrm>
          <a:prstGeom prst="rect">
            <a:avLst/>
          </a:prstGeom>
          <a:noFill/>
          <a:ln w="28575" cmpd="sng">
            <a:noFill/>
            <a:prstDash val="solid"/>
          </a:ln>
        </p:spPr>
        <p:txBody>
          <a:bodyPr wrap="square" lIns="121898" tIns="60948" rIns="121898"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10795">
              <a:lnSpc>
                <a:spcPct val="120000"/>
              </a:lnSpc>
            </a:pPr>
            <a:r>
              <a:rPr lang="zh-CN" altLang="en-US" sz="2800" b="1">
                <a:latin typeface="宋体" panose="02010600030101010101" pitchFamily="2" charset="-122"/>
                <a:ea typeface="宋体" panose="02010600030101010101" pitchFamily="2" charset="-122"/>
                <a:sym typeface="+mn-ea"/>
              </a:rPr>
              <a:t>    宅基地使用权不得单独转让，建造在该宅基地上的住房所有权转让的，宅基地使用权同时转让。</a:t>
            </a:r>
          </a:p>
        </p:txBody>
      </p:sp>
    </p:spTree>
    <p:custDataLst>
      <p:tags r:id="rId5"/>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3" grpId="0"/>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 name="文本框 8" title=""/>
          <p:cNvSpPr txBox="1"/>
          <p:nvPr>
            <p:custDataLst>
              <p:tags r:id="rId3"/>
            </p:custDataLst>
          </p:nvPr>
        </p:nvSpPr>
        <p:spPr>
          <a:xfrm>
            <a:off x="571578" y="714216"/>
            <a:ext cx="5866545" cy="461166"/>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ea typeface="宋体" panose="02010600030101010101" pitchFamily="2" charset="-122"/>
              </a:rPr>
              <a:t>（</a:t>
            </a:r>
            <a:r>
              <a:rPr lang="en-US" altLang="zh-CN" sz="2800" b="1">
                <a:ea typeface="宋体" panose="02010600030101010101" pitchFamily="2" charset="-122"/>
              </a:rPr>
              <a:t>6</a:t>
            </a:r>
            <a:r>
              <a:rPr lang="zh-CN" sz="2800" b="1">
                <a:ea typeface="宋体" panose="02010600030101010101" pitchFamily="2" charset="-122"/>
              </a:rPr>
              <a:t>）</a:t>
            </a:r>
            <a:r>
              <a:rPr lang="zh-CN" altLang="en-US" sz="2800" b="1">
                <a:ea typeface="宋体" panose="02010600030101010101" pitchFamily="2" charset="-122"/>
              </a:rPr>
              <a:t>用益物权</a:t>
            </a:r>
            <a:r>
              <a:rPr lang="en-US" altLang="zh-CN" sz="2800" b="1">
                <a:ea typeface="宋体" panose="02010600030101010101" pitchFamily="2" charset="-122"/>
              </a:rPr>
              <a:t>——</a:t>
            </a:r>
            <a:r>
              <a:rPr lang="zh-CN" altLang="en-US" sz="2800" b="1">
                <a:ea typeface="宋体" panose="02010600030101010101" pitchFamily="2" charset="-122"/>
              </a:rPr>
              <a:t>建设用地使用权</a:t>
            </a:r>
            <a:r>
              <a:rPr lang="zh-CN" sz="2800" b="1">
                <a:ea typeface="宋体" panose="02010600030101010101" pitchFamily="2" charset="-122"/>
              </a:rPr>
              <a:t>：</a:t>
            </a:r>
            <a:endParaRPr lang="zh-CN" altLang="en-US" sz="2800" b="1">
              <a:ea typeface="宋体" panose="02010600030101010101" pitchFamily="2" charset="-122"/>
            </a:endParaRPr>
          </a:p>
        </p:txBody>
      </p:sp>
      <p:sp>
        <p:nvSpPr>
          <p:cNvPr id="6" name="文本框 5" title=""/>
          <p:cNvSpPr txBox="1"/>
          <p:nvPr>
            <p:custDataLst>
              <p:tags r:id="rId4"/>
            </p:custDataLst>
          </p:nvPr>
        </p:nvSpPr>
        <p:spPr>
          <a:xfrm>
            <a:off x="655553" y="1266772"/>
            <a:ext cx="10587833" cy="1065881"/>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pPr>
            <a:r>
              <a:rPr lang="zh-CN" altLang="en-US" sz="2800" b="1">
                <a:latin typeface="宋体" panose="02010600030101010101" pitchFamily="2" charset="-122"/>
                <a:ea typeface="宋体" panose="02010600030101010101" pitchFamily="2" charset="-122"/>
              </a:rPr>
              <a:t>    ①权利人依法利用土地建造建筑物、构筑物及其附属设施的权利。</a:t>
            </a:r>
          </a:p>
        </p:txBody>
      </p:sp>
      <p:sp>
        <p:nvSpPr>
          <p:cNvPr id="3" name="文本框 2" title=""/>
          <p:cNvSpPr txBox="1"/>
          <p:nvPr>
            <p:custDataLst>
              <p:tags r:id="rId5"/>
            </p:custDataLst>
          </p:nvPr>
        </p:nvSpPr>
        <p:spPr>
          <a:xfrm>
            <a:off x="655554" y="2424043"/>
            <a:ext cx="10587834" cy="1644104"/>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pPr>
            <a:r>
              <a:rPr lang="en-US" altLang="zh-CN" sz="2800" b="1">
                <a:latin typeface="宋体" panose="02010600030101010101" pitchFamily="2" charset="-122"/>
                <a:ea typeface="宋体" panose="02010600030101010101" pitchFamily="2" charset="-122"/>
              </a:rPr>
              <a:t>    ②</a:t>
            </a:r>
            <a:r>
              <a:rPr lang="zh-CN" altLang="en-US" sz="2800" b="1">
                <a:latin typeface="宋体" panose="02010600030101010101" pitchFamily="2" charset="-122"/>
                <a:ea typeface="宋体" panose="02010600030101010101" pitchFamily="2" charset="-122"/>
              </a:rPr>
              <a:t>人们从开发商那里购买商品房，并且办理转移登记和取得不动产权属证书之后，既拥有商品房的所有权，又合法享有该商品房所在地块的建设用地使用权。</a:t>
            </a:r>
          </a:p>
        </p:txBody>
      </p:sp>
    </p:spTree>
    <p:custDataLst>
      <p:tags r:id="rId6"/>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par>
                          <p:cTn id="8" fill="hold" nodeType="afterGroup">
                            <p:stCondLst>
                              <p:cond delay="500"/>
                            </p:stCondLst>
                            <p:childTnLst>
                              <p:par>
                                <p:cTn id="9" presetID="16" presetClass="entr" presetSubtype="21" dur="5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16" presetClass="entr" presetSubtype="21" dur="50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barn(inVertical)">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6" grpId="0"/>
      <p:bldP spid="3" grpId="0"/>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 name="文本框 8" title=""/>
          <p:cNvSpPr txBox="1"/>
          <p:nvPr>
            <p:custDataLst>
              <p:tags r:id="rId3"/>
            </p:custDataLst>
          </p:nvPr>
        </p:nvSpPr>
        <p:spPr>
          <a:xfrm>
            <a:off x="571578" y="714216"/>
            <a:ext cx="5866545" cy="461166"/>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ea typeface="宋体" panose="02010600030101010101" pitchFamily="2" charset="-122"/>
              </a:rPr>
              <a:t>（</a:t>
            </a:r>
            <a:r>
              <a:rPr lang="en-US" altLang="zh-CN" sz="2800" b="1">
                <a:ea typeface="宋体" panose="02010600030101010101" pitchFamily="2" charset="-122"/>
              </a:rPr>
              <a:t>7</a:t>
            </a:r>
            <a:r>
              <a:rPr lang="zh-CN" sz="2800" b="1">
                <a:ea typeface="宋体" panose="02010600030101010101" pitchFamily="2" charset="-122"/>
              </a:rPr>
              <a:t>）</a:t>
            </a:r>
            <a:r>
              <a:rPr lang="zh-CN" altLang="en-US" sz="2800" b="1">
                <a:ea typeface="宋体" panose="02010600030101010101" pitchFamily="2" charset="-122"/>
              </a:rPr>
              <a:t>担保物权</a:t>
            </a:r>
            <a:r>
              <a:rPr lang="en-US" altLang="zh-CN" sz="2800" b="1">
                <a:ea typeface="宋体" panose="02010600030101010101" pitchFamily="2" charset="-122"/>
              </a:rPr>
              <a:t>——</a:t>
            </a:r>
            <a:r>
              <a:rPr lang="zh-CN" altLang="en-US" sz="2800" b="1">
                <a:ea typeface="宋体" panose="02010600030101010101" pitchFamily="2" charset="-122"/>
              </a:rPr>
              <a:t>抵押权、质押权</a:t>
            </a:r>
            <a:r>
              <a:rPr lang="zh-CN" sz="2800" b="1">
                <a:ea typeface="宋体" panose="02010600030101010101" pitchFamily="2" charset="-122"/>
              </a:rPr>
              <a:t>：</a:t>
            </a:r>
            <a:endParaRPr lang="zh-CN" altLang="en-US" sz="2800" b="1">
              <a:ea typeface="宋体" panose="02010600030101010101" pitchFamily="2" charset="-122"/>
            </a:endParaRPr>
          </a:p>
        </p:txBody>
      </p:sp>
      <p:sp>
        <p:nvSpPr>
          <p:cNvPr id="6" name="文本框 5" title=""/>
          <p:cNvSpPr txBox="1"/>
          <p:nvPr>
            <p:custDataLst>
              <p:tags r:id="rId4"/>
            </p:custDataLst>
          </p:nvPr>
        </p:nvSpPr>
        <p:spPr>
          <a:xfrm>
            <a:off x="655554" y="1266772"/>
            <a:ext cx="10559842" cy="1644104"/>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pPr>
            <a:r>
              <a:rPr lang="zh-CN" altLang="en-US" sz="2800" b="1">
                <a:latin typeface="宋体" panose="02010600030101010101" pitchFamily="2" charset="-122"/>
                <a:ea typeface="宋体" panose="02010600030101010101" pitchFamily="2" charset="-122"/>
              </a:rPr>
              <a:t>    ①抵押权</a:t>
            </a:r>
            <a:r>
              <a:rPr lang="en-US" altLang="zh-CN" sz="2800" b="1">
                <a:latin typeface="宋体" panose="02010600030101010101" pitchFamily="2" charset="-122"/>
                <a:ea typeface="宋体" panose="02010600030101010101" pitchFamily="2" charset="-122"/>
              </a:rPr>
              <a:t>——</a:t>
            </a:r>
            <a:r>
              <a:rPr lang="zh-CN" altLang="zh-CN" sz="2800" b="1">
                <a:latin typeface="宋体" panose="02010600030101010101" pitchFamily="2" charset="-122"/>
                <a:ea typeface="宋体" panose="02010600030101010101" pitchFamily="2" charset="-122"/>
                <a:cs typeface="+mn-lt"/>
              </a:rPr>
              <a:t>是指债务人或者第三人</a:t>
            </a:r>
            <a:r>
              <a:rPr lang="zh-CN" altLang="zh-CN" sz="2800" b="1">
                <a:solidFill>
                  <a:srgbClr val="C00000"/>
                </a:solidFill>
                <a:latin typeface="宋体" panose="02010600030101010101" pitchFamily="2" charset="-122"/>
                <a:ea typeface="宋体" panose="02010600030101010101" pitchFamily="2" charset="-122"/>
                <a:cs typeface="+mn-lt"/>
              </a:rPr>
              <a:t>不转移财产的占有</a:t>
            </a:r>
            <a:r>
              <a:rPr lang="zh-CN" altLang="zh-CN" sz="2800" b="1">
                <a:latin typeface="宋体" panose="02010600030101010101" pitchFamily="2" charset="-122"/>
                <a:ea typeface="宋体" panose="02010600030101010101" pitchFamily="2" charset="-122"/>
                <a:cs typeface="+mn-lt"/>
              </a:rPr>
              <a:t>，将该财产作为债权的一种担保。债务人不履行债务时，债权人有权以该财产折价、或者以拍卖、变卖该财产的价款优先受偿。</a:t>
            </a:r>
            <a:endParaRPr lang="zh-CN" altLang="en-US" sz="2800" b="1">
              <a:latin typeface="宋体" panose="02010600030101010101" pitchFamily="2" charset="-122"/>
              <a:ea typeface="宋体" panose="02010600030101010101" pitchFamily="2" charset="-122"/>
            </a:endParaRPr>
          </a:p>
        </p:txBody>
      </p:sp>
      <p:sp>
        <p:nvSpPr>
          <p:cNvPr id="3" name="文本框 2" title=""/>
          <p:cNvSpPr txBox="1"/>
          <p:nvPr>
            <p:custDataLst>
              <p:tags r:id="rId5"/>
            </p:custDataLst>
          </p:nvPr>
        </p:nvSpPr>
        <p:spPr>
          <a:xfrm>
            <a:off x="655554" y="2910876"/>
            <a:ext cx="10559841" cy="2203941"/>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pPr>
            <a:r>
              <a:rPr lang="en-US" altLang="zh-CN" sz="2800" b="1">
                <a:latin typeface="宋体" panose="02010600030101010101" pitchFamily="2" charset="-122"/>
                <a:ea typeface="宋体" panose="02010600030101010101" pitchFamily="2" charset="-122"/>
              </a:rPr>
              <a:t>    ②</a:t>
            </a:r>
            <a:r>
              <a:rPr lang="zh-CN" altLang="en-US" sz="2800" b="1">
                <a:latin typeface="宋体" panose="02010600030101010101" pitchFamily="2" charset="-122"/>
                <a:ea typeface="宋体" panose="02010600030101010101" pitchFamily="2" charset="-122"/>
              </a:rPr>
              <a:t>质押权</a:t>
            </a:r>
            <a:r>
              <a:rPr lang="en-US" altLang="zh-CN" sz="2800" b="1">
                <a:latin typeface="宋体" panose="02010600030101010101" pitchFamily="2" charset="-122"/>
                <a:ea typeface="宋体" panose="02010600030101010101" pitchFamily="2" charset="-122"/>
              </a:rPr>
              <a:t>——</a:t>
            </a:r>
            <a:r>
              <a:rPr lang="zh-CN" altLang="zh-CN" sz="2800" b="1">
                <a:latin typeface="宋体" panose="02010600030101010101" pitchFamily="2" charset="-122"/>
                <a:ea typeface="宋体" panose="02010600030101010101" pitchFamily="2" charset="-122"/>
              </a:rPr>
              <a:t>是指债务人或者第三人将其</a:t>
            </a:r>
            <a:r>
              <a:rPr lang="zh-CN" altLang="zh-CN" sz="2800" b="1">
                <a:solidFill>
                  <a:srgbClr val="C00000"/>
                </a:solidFill>
                <a:latin typeface="宋体" panose="02010600030101010101" pitchFamily="2" charset="-122"/>
                <a:ea typeface="宋体" panose="02010600030101010101" pitchFamily="2" charset="-122"/>
              </a:rPr>
              <a:t>动产移交债权人占有</a:t>
            </a:r>
            <a:r>
              <a:rPr lang="zh-CN" altLang="zh-CN" sz="2800" b="1">
                <a:latin typeface="宋体" panose="02010600030101010101" pitchFamily="2" charset="-122"/>
                <a:ea typeface="宋体" panose="02010600030101010101" pitchFamily="2" charset="-122"/>
              </a:rPr>
              <a:t>，将该动产作为债权的担保。债务人不履行债务时，债权人有权以该动产折价或者以拍卖、变卖该动产的价款优先受偿。另外，债权、股权、知识产权等也可以进行质押担保</a:t>
            </a:r>
            <a:r>
              <a:rPr lang="zh-CN" altLang="en-US" sz="2800" b="1">
                <a:latin typeface="宋体" panose="02010600030101010101" pitchFamily="2" charset="-122"/>
                <a:ea typeface="宋体" panose="02010600030101010101" pitchFamily="2" charset="-122"/>
              </a:rPr>
              <a:t>。</a:t>
            </a:r>
          </a:p>
        </p:txBody>
      </p:sp>
      <p:sp>
        <p:nvSpPr>
          <p:cNvPr id="4" name="文本框 3" title=""/>
          <p:cNvSpPr txBox="1"/>
          <p:nvPr>
            <p:custDataLst>
              <p:tags r:id="rId6"/>
            </p:custDataLst>
          </p:nvPr>
        </p:nvSpPr>
        <p:spPr>
          <a:xfrm>
            <a:off x="1287623" y="5204705"/>
            <a:ext cx="9703837" cy="608265"/>
          </a:xfrm>
          <a:prstGeom prst="rect">
            <a:avLst/>
          </a:prstGeom>
          <a:solidFill>
            <a:schemeClr val="accent1"/>
          </a:solidFill>
          <a:ln w="9525">
            <a:solidFill>
              <a:schemeClr val="tx1"/>
            </a:solidFill>
          </a:ln>
        </p:spPr>
        <p:txBody>
          <a:bodyPr wrap="square"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ts val="2880"/>
              </a:lnSpc>
            </a:pPr>
            <a:r>
              <a:rPr lang="zh-CN" altLang="zh-CN" sz="2800">
                <a:latin typeface="楷体" panose="02010609060101010101" charset="-122"/>
                <a:ea typeface="楷体" panose="02010609060101010101" charset="-122"/>
                <a:sym typeface="+mn-ea"/>
              </a:rPr>
              <a:t>抵押权实现主要通过</a:t>
            </a:r>
            <a:r>
              <a:rPr lang="zh-CN" altLang="zh-CN" sz="2800">
                <a:solidFill>
                  <a:srgbClr val="C00000"/>
                </a:solidFill>
                <a:latin typeface="楷体" panose="02010609060101010101" charset="-122"/>
                <a:ea typeface="楷体" panose="02010609060101010101" charset="-122"/>
                <a:sym typeface="+mn-ea"/>
              </a:rPr>
              <a:t>法院</a:t>
            </a:r>
            <a:r>
              <a:rPr lang="zh-CN" altLang="zh-CN" sz="2800">
                <a:latin typeface="楷体" panose="02010609060101010101" charset="-122"/>
                <a:ea typeface="楷体" panose="02010609060101010101" charset="-122"/>
                <a:sym typeface="+mn-ea"/>
              </a:rPr>
              <a:t>申请拍卖；质押则多</a:t>
            </a:r>
            <a:r>
              <a:rPr lang="zh-CN" altLang="zh-CN" sz="2800">
                <a:solidFill>
                  <a:srgbClr val="C00000"/>
                </a:solidFill>
                <a:latin typeface="楷体" panose="02010609060101010101" charset="-122"/>
                <a:ea typeface="楷体" panose="02010609060101010101" charset="-122"/>
                <a:sym typeface="+mn-ea"/>
              </a:rPr>
              <a:t>直接变卖</a:t>
            </a:r>
            <a:r>
              <a:rPr lang="zh-CN" altLang="zh-CN" sz="2800">
                <a:latin typeface="楷体" panose="02010609060101010101" charset="-122"/>
                <a:ea typeface="楷体" panose="02010609060101010101" charset="-122"/>
                <a:sym typeface="+mn-ea"/>
              </a:rPr>
              <a:t>。</a:t>
            </a:r>
            <a:endParaRPr lang="en-US" altLang="zh-CN" sz="2800">
              <a:latin typeface="楷体" panose="02010609060101010101" charset="-122"/>
              <a:ea typeface="楷体" panose="02010609060101010101" charset="-122"/>
              <a:sym typeface="+mn-ea"/>
            </a:endParaRPr>
          </a:p>
        </p:txBody>
      </p:sp>
    </p:spTree>
    <p:custDataLst>
      <p:tags r:id="rId7"/>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par>
                          <p:cTn id="8" fill="hold" nodeType="afterGroup">
                            <p:stCondLst>
                              <p:cond delay="500"/>
                            </p:stCondLst>
                            <p:childTnLst>
                              <p:par>
                                <p:cTn id="9" presetID="16" presetClass="entr" presetSubtype="21" dur="5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16" presetClass="entr" presetSubtype="21" dur="50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barn(inVertical)">
                                      <p:cBhvr>
                                        <p:cTn id="16" dur="500"/>
                                        <p:tgtEl>
                                          <p:spTgt spid="3"/>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16" presetClass="entr" presetSubtype="21" dur="50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arn(inVertical)">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6" grpId="0"/>
      <p:bldP spid="3" grpId="0"/>
      <p:bldP spid="4" grpId="0"/>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830070"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区分</a:t>
            </a:r>
          </a:p>
        </p:txBody>
      </p:sp>
      <p:sp>
        <p:nvSpPr>
          <p:cNvPr id="2" name="文本框 1" title=""/>
          <p:cNvSpPr txBox="1"/>
          <p:nvPr>
            <p:custDataLst>
              <p:tags r:id="rId4"/>
            </p:custDataLst>
          </p:nvPr>
        </p:nvSpPr>
        <p:spPr>
          <a:xfrm>
            <a:off x="2609850" y="598170"/>
            <a:ext cx="5750379" cy="52197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l"/>
            <a:r>
              <a:rPr lang="zh-CN" altLang="en-US" sz="2800" b="1">
                <a:solidFill>
                  <a:prstClr val="black"/>
                </a:solidFill>
                <a:latin typeface="宋体" panose="02010600030101010101" pitchFamily="2" charset="-122"/>
                <a:ea typeface="宋体" panose="02010600030101010101" pitchFamily="2" charset="-122"/>
              </a:rPr>
              <a:t>所有权、用益物权、担保物权</a:t>
            </a:r>
          </a:p>
        </p:txBody>
      </p:sp>
      <p:graphicFrame>
        <p:nvGraphicFramePr>
          <p:cNvPr id="4" name="表格 3" title=""/>
          <p:cNvGraphicFramePr>
            <a:graphicFrameLocks noGrp="1"/>
          </p:cNvGraphicFramePr>
          <p:nvPr>
            <p:custDataLst>
              <p:tags r:id="rId5"/>
            </p:custDataLst>
          </p:nvPr>
        </p:nvGraphicFramePr>
        <p:xfrm>
          <a:off x="548634" y="1310173"/>
          <a:ext cx="10781993" cy="4697731"/>
        </p:xfrm>
        <a:graphic>
          <a:graphicData uri="http://schemas.openxmlformats.org/drawingml/2006/table">
            <a:tbl>
              <a:tblPr firstRow="1" bandRow="1">
                <a:tableStyleId>{5940675A-B579-460E-94D1-54222C63F5DA}</a:tableStyleId>
              </a:tblPr>
              <a:tblGrid>
                <a:gridCol w="623642">
                  <a:extLst>
                    <a:ext uri="{9D8B030D-6E8A-4147-A177-3AD203B41FA5}">
                      <a16:colId xmlns:a16="http://schemas.microsoft.com/office/drawing/2014/main" val="20000"/>
                    </a:ext>
                  </a:extLst>
                </a:gridCol>
                <a:gridCol w="1163043">
                  <a:extLst>
                    <a:ext uri="{9D8B030D-6E8A-4147-A177-3AD203B41FA5}">
                      <a16:colId xmlns:a16="http://schemas.microsoft.com/office/drawing/2014/main" val="20001"/>
                    </a:ext>
                  </a:extLst>
                </a:gridCol>
                <a:gridCol w="3565215">
                  <a:extLst>
                    <a:ext uri="{9D8B030D-6E8A-4147-A177-3AD203B41FA5}">
                      <a16:colId xmlns:a16="http://schemas.microsoft.com/office/drawing/2014/main" val="20002"/>
                    </a:ext>
                  </a:extLst>
                </a:gridCol>
                <a:gridCol w="3606655">
                  <a:extLst>
                    <a:ext uri="{9D8B030D-6E8A-4147-A177-3AD203B41FA5}">
                      <a16:colId xmlns:a16="http://schemas.microsoft.com/office/drawing/2014/main" val="20003"/>
                    </a:ext>
                  </a:extLst>
                </a:gridCol>
                <a:gridCol w="1823438">
                  <a:extLst>
                    <a:ext uri="{9D8B030D-6E8A-4147-A177-3AD203B41FA5}">
                      <a16:colId xmlns:a16="http://schemas.microsoft.com/office/drawing/2014/main" val="20004"/>
                    </a:ext>
                  </a:extLst>
                </a:gridCol>
              </a:tblGrid>
              <a:tr h="671659">
                <a:tc gridSpan="2">
                  <a:txBody>
                    <a:bodyPr vert="horz" wrap="square"/>
                    <a:lstStyle/>
                    <a:p>
                      <a:pPr indent="0" algn="ctr">
                        <a:buNone/>
                      </a:pPr>
                      <a:r>
                        <a:rPr lang="en-US" sz="2800" b="1">
                          <a:solidFill>
                            <a:schemeClr val="bg1"/>
                          </a:solidFill>
                          <a:latin typeface="+mn-ea"/>
                          <a:ea typeface="+mn-ea"/>
                          <a:cs typeface="Times New Roman" panose="02020603050405020304" pitchFamily="18" charset="0"/>
                        </a:rPr>
                        <a:t> </a:t>
                      </a:r>
                      <a:endParaRPr lang="en-US" altLang="en-US" sz="2800" b="1">
                        <a:solidFill>
                          <a:schemeClr val="bg1"/>
                        </a:solidFill>
                        <a:latin typeface="+mn-ea"/>
                        <a:ea typeface="+mn-ea"/>
                        <a:cs typeface="Times New Roman" panose="02020603050405020304" pitchFamily="18" charset="0"/>
                      </a:endParaRPr>
                    </a:p>
                  </a:txBody>
                  <a:tcPr marL="51435" marR="5143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tx2">
                        <a:lumMod val="50000"/>
                        <a:lumOff val="50000"/>
                      </a:schemeClr>
                    </a:solidFill>
                  </a:tcPr>
                </a:tc>
                <a:tc hMerge="1">
                  <a:txBody>
                    <a:bodyPr vert="horz" wrap="square"/>
                    <a:lstStyle/>
                    <a:p>
                      <a:endParaRPr lang="zh-CN"/>
                    </a:p>
                  </a:txBody>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a:txBody>
                    <a:bodyPr vert="horz" wrap="square"/>
                    <a:lstStyle/>
                    <a:p>
                      <a:pPr indent="0" algn="ctr">
                        <a:buNone/>
                      </a:pPr>
                      <a:r>
                        <a:rPr lang="en-US" sz="2800" b="1" u="none" err="1">
                          <a:solidFill>
                            <a:schemeClr val="bg1"/>
                          </a:solidFill>
                          <a:latin typeface="+mn-ea"/>
                          <a:ea typeface="+mn-ea"/>
                          <a:cs typeface="Times New Roman" panose="02020603050405020304" pitchFamily="18" charset="0"/>
                        </a:rPr>
                        <a:t>所有权</a:t>
                      </a:r>
                      <a:endParaRPr lang="en-US" altLang="en-US" sz="2800" b="1" u="none">
                        <a:solidFill>
                          <a:schemeClr val="bg1"/>
                        </a:solidFill>
                        <a:latin typeface="+mn-ea"/>
                        <a:ea typeface="+mn-ea"/>
                        <a:cs typeface="Times New Roman" panose="02020603050405020304" pitchFamily="18" charset="0"/>
                      </a:endParaRPr>
                    </a:p>
                  </a:txBody>
                  <a:tcPr marL="51435" marR="5143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tx2">
                        <a:lumMod val="50000"/>
                        <a:lumOff val="50000"/>
                      </a:schemeClr>
                    </a:solidFill>
                  </a:tcPr>
                </a:tc>
                <a:tc>
                  <a:txBody>
                    <a:bodyPr vert="horz" wrap="square"/>
                    <a:lstStyle/>
                    <a:p>
                      <a:pPr indent="0" algn="ctr">
                        <a:buNone/>
                      </a:pPr>
                      <a:r>
                        <a:rPr lang="en-US" sz="2800" b="1" u="none" err="1">
                          <a:solidFill>
                            <a:schemeClr val="bg1"/>
                          </a:solidFill>
                          <a:latin typeface="+mn-ea"/>
                          <a:ea typeface="+mn-ea"/>
                          <a:cs typeface="Times New Roman" panose="02020603050405020304" pitchFamily="18" charset="0"/>
                        </a:rPr>
                        <a:t>用益物权</a:t>
                      </a:r>
                      <a:endParaRPr lang="en-US" altLang="en-US" sz="2800" b="1" u="none">
                        <a:solidFill>
                          <a:schemeClr val="bg1"/>
                        </a:solidFill>
                        <a:latin typeface="+mn-ea"/>
                        <a:ea typeface="+mn-ea"/>
                        <a:cs typeface="Times New Roman" panose="02020603050405020304" pitchFamily="18" charset="0"/>
                      </a:endParaRPr>
                    </a:p>
                  </a:txBody>
                  <a:tcPr marL="51435" marR="5143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tx2">
                        <a:lumMod val="50000"/>
                        <a:lumOff val="50000"/>
                      </a:schemeClr>
                    </a:solidFill>
                  </a:tcPr>
                </a:tc>
                <a:tc>
                  <a:txBody>
                    <a:bodyPr vert="horz" wrap="square"/>
                    <a:lstStyle/>
                    <a:p>
                      <a:pPr indent="0" algn="ctr">
                        <a:buNone/>
                      </a:pPr>
                      <a:r>
                        <a:rPr lang="en-US" sz="2800" b="1" err="1">
                          <a:solidFill>
                            <a:schemeClr val="bg1"/>
                          </a:solidFill>
                          <a:latin typeface="+mn-ea"/>
                          <a:ea typeface="+mn-ea"/>
                          <a:cs typeface="Times New Roman" panose="02020603050405020304" pitchFamily="18" charset="0"/>
                        </a:rPr>
                        <a:t>担保物权</a:t>
                      </a:r>
                      <a:endParaRPr lang="en-US" altLang="en-US" sz="2800" b="1">
                        <a:solidFill>
                          <a:schemeClr val="bg1"/>
                        </a:solidFill>
                        <a:latin typeface="+mn-ea"/>
                        <a:ea typeface="+mn-ea"/>
                        <a:cs typeface="Times New Roman" panose="02020603050405020304" pitchFamily="18" charset="0"/>
                      </a:endParaRPr>
                    </a:p>
                  </a:txBody>
                  <a:tcPr marL="51435" marR="5143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tx2">
                        <a:lumMod val="50000"/>
                        <a:lumOff val="50000"/>
                      </a:schemeClr>
                    </a:solidFill>
                  </a:tcPr>
                </a:tc>
                <a:extLst>
                  <a:ext uri="{0D108BD9-81ED-4DB2-BD59-A6C34878D82A}">
                    <a16:rowId xmlns:a16="http://schemas.microsoft.com/office/drawing/2014/main" val="10000"/>
                  </a:ext>
                </a:extLst>
              </a:tr>
              <a:tr h="1342024">
                <a:tc rowSpan="2">
                  <a:txBody>
                    <a:bodyPr vert="horz" wrap="square"/>
                    <a:lstStyle/>
                    <a:p>
                      <a:pPr indent="0" algn="ctr">
                        <a:buNone/>
                      </a:pPr>
                      <a:r>
                        <a:rPr lang="en-US" sz="2400" b="1" err="1">
                          <a:latin typeface="微软雅黑" panose="020b0503020204020204" pitchFamily="34" charset="-122"/>
                          <a:ea typeface="微软雅黑" panose="020b0503020204020204" pitchFamily="34" charset="-122"/>
                          <a:cs typeface="Times New Roman" panose="02020603050405020304" pitchFamily="18" charset="0"/>
                        </a:rPr>
                        <a:t>区别</a:t>
                      </a:r>
                      <a:endParaRPr lang="en-US" altLang="en-US" sz="2400" b="1">
                        <a:latin typeface="微软雅黑" panose="020b0503020204020204" pitchFamily="34" charset="-122"/>
                        <a:ea typeface="微软雅黑" panose="020b0503020204020204" pitchFamily="34" charset="-122"/>
                        <a:cs typeface="Times New Roman" panose="02020603050405020304" pitchFamily="18" charset="0"/>
                      </a:endParaRPr>
                    </a:p>
                  </a:txBody>
                  <a:tcPr marL="51435" marR="5143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lumMod val="40000"/>
                        <a:lumOff val="60000"/>
                      </a:schemeClr>
                    </a:solidFill>
                  </a:tcPr>
                </a:tc>
                <a:tc>
                  <a:txBody>
                    <a:bodyPr vert="horz" wrap="square"/>
                    <a:lstStyle/>
                    <a:p>
                      <a:pPr indent="0" algn="ctr">
                        <a:buNone/>
                      </a:pPr>
                      <a:r>
                        <a:rPr lang="en-US" sz="2400" b="1" err="1">
                          <a:latin typeface="微软雅黑" panose="020b0503020204020204" pitchFamily="34" charset="-122"/>
                          <a:ea typeface="微软雅黑" panose="020b0503020204020204" pitchFamily="34" charset="-122"/>
                          <a:cs typeface="Times New Roman" panose="02020603050405020304" pitchFamily="18" charset="0"/>
                        </a:rPr>
                        <a:t>权利人的权利</a:t>
                      </a:r>
                      <a:endParaRPr lang="en-US" altLang="en-US" sz="2400" b="1">
                        <a:latin typeface="微软雅黑" panose="020b0503020204020204" pitchFamily="34" charset="-122"/>
                        <a:ea typeface="微软雅黑" panose="020b0503020204020204" pitchFamily="34" charset="-122"/>
                        <a:cs typeface="Times New Roman" panose="02020603050405020304" pitchFamily="18" charset="0"/>
                      </a:endParaRPr>
                    </a:p>
                  </a:txBody>
                  <a:tcPr marL="51435" marR="5143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lumMod val="40000"/>
                        <a:lumOff val="60000"/>
                      </a:schemeClr>
                    </a:solidFill>
                  </a:tcPr>
                </a:tc>
                <a:tc>
                  <a:txBody>
                    <a:bodyPr vert="horz" wrap="square"/>
                    <a:lstStyle/>
                    <a:p>
                      <a:pPr indent="0" algn="ctr">
                        <a:buNone/>
                      </a:pPr>
                      <a:r>
                        <a:rPr lang="en-US" sz="2400" b="1" u="none" err="1">
                          <a:latin typeface="宋体" panose="02010600030101010101" pitchFamily="2" charset="-122"/>
                          <a:ea typeface="宋体" panose="02010600030101010101" pitchFamily="2" charset="-122"/>
                          <a:cs typeface="Times New Roman" panose="02020603050405020304" pitchFamily="18" charset="0"/>
                        </a:rPr>
                        <a:t>占有、使用、</a:t>
                      </a:r>
                    </a:p>
                    <a:p>
                      <a:pPr indent="0" algn="ctr">
                        <a:buNone/>
                      </a:pPr>
                      <a:r>
                        <a:rPr lang="en-US" sz="2400" b="1" u="none" err="1">
                          <a:latin typeface="宋体" panose="02010600030101010101" pitchFamily="2" charset="-122"/>
                          <a:ea typeface="宋体" panose="02010600030101010101" pitchFamily="2" charset="-122"/>
                          <a:cs typeface="Times New Roman" panose="02020603050405020304" pitchFamily="18" charset="0"/>
                        </a:rPr>
                        <a:t>收益、</a:t>
                      </a:r>
                      <a:r>
                        <a:rPr lang="en-US" sz="2400" b="1" u="none" err="1">
                          <a:solidFill>
                            <a:srgbClr val="C00000"/>
                          </a:solidFill>
                          <a:latin typeface="宋体" panose="02010600030101010101" pitchFamily="2" charset="-122"/>
                          <a:ea typeface="宋体" panose="02010600030101010101" pitchFamily="2" charset="-122"/>
                          <a:cs typeface="Times New Roman" panose="02020603050405020304" pitchFamily="18" charset="0"/>
                        </a:rPr>
                        <a:t>处分</a:t>
                      </a:r>
                      <a:endParaRPr lang="en-US" altLang="en-US" sz="2400" b="1" u="none">
                        <a:solidFill>
                          <a:srgbClr val="C00000"/>
                        </a:solidFill>
                        <a:latin typeface="宋体" panose="02010600030101010101" pitchFamily="2" charset="-122"/>
                        <a:ea typeface="宋体" panose="02010600030101010101" pitchFamily="2" charset="-122"/>
                        <a:cs typeface="Times New Roman" panose="02020603050405020304" pitchFamily="18" charset="0"/>
                      </a:endParaRPr>
                    </a:p>
                  </a:txBody>
                  <a:tcPr marL="51435" marR="5143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lumMod val="40000"/>
                        <a:lumOff val="60000"/>
                      </a:schemeClr>
                    </a:solidFill>
                  </a:tcPr>
                </a:tc>
                <a:tc>
                  <a:txBody>
                    <a:bodyPr vert="horz" wrap="square"/>
                    <a:lstStyle/>
                    <a:p>
                      <a:pPr indent="0" algn="ctr">
                        <a:buNone/>
                      </a:pPr>
                      <a:r>
                        <a:rPr lang="en-US" sz="2400" b="1" u="none" err="1">
                          <a:latin typeface="宋体" panose="02010600030101010101" pitchFamily="2" charset="-122"/>
                          <a:ea typeface="宋体" panose="02010600030101010101" pitchFamily="2" charset="-122"/>
                          <a:cs typeface="Times New Roman" panose="02020603050405020304" pitchFamily="18" charset="0"/>
                        </a:rPr>
                        <a:t>占有、使用、收益</a:t>
                      </a:r>
                      <a:endParaRPr lang="en-US" altLang="en-US" sz="2400" b="1" u="none">
                        <a:latin typeface="宋体" panose="02010600030101010101" pitchFamily="2" charset="-122"/>
                        <a:ea typeface="宋体" panose="02010600030101010101" pitchFamily="2" charset="-122"/>
                        <a:cs typeface="Times New Roman" panose="02020603050405020304" pitchFamily="18" charset="0"/>
                      </a:endParaRPr>
                    </a:p>
                  </a:txBody>
                  <a:tcPr marL="51435" marR="5143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lumMod val="40000"/>
                        <a:lumOff val="60000"/>
                      </a:schemeClr>
                    </a:solidFill>
                  </a:tcPr>
                </a:tc>
                <a:tc>
                  <a:txBody>
                    <a:bodyPr vert="horz" wrap="square"/>
                    <a:lstStyle/>
                    <a:p>
                      <a:pPr indent="0" algn="ctr">
                        <a:buNone/>
                      </a:pPr>
                      <a:r>
                        <a:rPr lang="en-US" sz="2400" b="1" err="1">
                          <a:latin typeface="宋体" panose="02010600030101010101" pitchFamily="2" charset="-122"/>
                          <a:ea typeface="宋体" panose="02010600030101010101" pitchFamily="2" charset="-122"/>
                          <a:cs typeface="Times New Roman" panose="02020603050405020304" pitchFamily="18" charset="0"/>
                        </a:rPr>
                        <a:t>优先受偿</a:t>
                      </a:r>
                      <a:endParaRPr lang="en-US" altLang="en-US" sz="2400" b="1">
                        <a:latin typeface="宋体" panose="02010600030101010101" pitchFamily="2" charset="-122"/>
                        <a:ea typeface="宋体" panose="02010600030101010101" pitchFamily="2" charset="-122"/>
                        <a:cs typeface="Times New Roman" panose="02020603050405020304" pitchFamily="18" charset="0"/>
                      </a:endParaRPr>
                    </a:p>
                  </a:txBody>
                  <a:tcPr marL="51435" marR="5143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lumMod val="40000"/>
                        <a:lumOff val="60000"/>
                      </a:schemeClr>
                    </a:solidFill>
                  </a:tcPr>
                </a:tc>
                <a:extLst>
                  <a:ext uri="{0D108BD9-81ED-4DB2-BD59-A6C34878D82A}">
                    <a16:rowId xmlns:a16="http://schemas.microsoft.com/office/drawing/2014/main" val="10001"/>
                  </a:ext>
                </a:extLst>
              </a:tr>
              <a:tr h="1342024">
                <a:tc vMerge="1">
                  <a:txBody>
                    <a:bodyPr vert="horz" wrap="square"/>
                    <a:lstStyle/>
                    <a:p>
                      <a:endParaRPr lang="zh-CN"/>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a:txBody>
                    <a:bodyPr vert="horz" wrap="square"/>
                    <a:lstStyle/>
                    <a:p>
                      <a:pPr indent="0" algn="ctr">
                        <a:buNone/>
                      </a:pPr>
                      <a:r>
                        <a:rPr lang="en-US" sz="2400" b="1" err="1">
                          <a:latin typeface="微软雅黑" panose="020b0503020204020204" pitchFamily="34" charset="-122"/>
                          <a:ea typeface="微软雅黑" panose="020b0503020204020204" pitchFamily="34" charset="-122"/>
                          <a:cs typeface="Times New Roman" panose="02020603050405020304" pitchFamily="18" charset="0"/>
                        </a:rPr>
                        <a:t>分类</a:t>
                      </a:r>
                      <a:endParaRPr lang="en-US" altLang="en-US" sz="2400" b="1">
                        <a:latin typeface="微软雅黑" panose="020b0503020204020204" pitchFamily="34" charset="-122"/>
                        <a:ea typeface="微软雅黑" panose="020b0503020204020204" pitchFamily="34" charset="-122"/>
                        <a:cs typeface="Times New Roman" panose="02020603050405020304" pitchFamily="18" charset="0"/>
                      </a:endParaRPr>
                    </a:p>
                  </a:txBody>
                  <a:tcPr marL="51435" marR="5143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4">
                        <a:lumMod val="40000"/>
                        <a:lumOff val="60000"/>
                      </a:schemeClr>
                    </a:solidFill>
                  </a:tcPr>
                </a:tc>
                <a:tc>
                  <a:txBody>
                    <a:bodyPr vert="horz" wrap="square"/>
                    <a:lstStyle/>
                    <a:p>
                      <a:pPr indent="0" algn="ctr">
                        <a:buNone/>
                      </a:pPr>
                      <a:r>
                        <a:rPr lang="en-US" sz="2400" b="1" u="none">
                          <a:latin typeface="宋体" panose="02010600030101010101" pitchFamily="2" charset="-122"/>
                          <a:ea typeface="宋体" panose="02010600030101010101" pitchFamily="2" charset="-122"/>
                          <a:cs typeface="黑体" panose="02010609060101010101" pitchFamily="49" charset="-122"/>
                        </a:rPr>
                        <a:t>  国家所有(全民所有)、集体所有、私人所有</a:t>
                      </a:r>
                      <a:endParaRPr lang="en-US" altLang="en-US" sz="2400" b="1" u="none">
                        <a:latin typeface="宋体" panose="02010600030101010101" pitchFamily="2" charset="-122"/>
                        <a:ea typeface="宋体" panose="02010600030101010101" pitchFamily="2" charset="-122"/>
                        <a:cs typeface="黑体" panose="02010609060101010101" pitchFamily="49" charset="-122"/>
                      </a:endParaRPr>
                    </a:p>
                  </a:txBody>
                  <a:tcPr marL="51435" marR="5143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4">
                        <a:lumMod val="40000"/>
                        <a:lumOff val="60000"/>
                      </a:schemeClr>
                    </a:solidFill>
                  </a:tcPr>
                </a:tc>
                <a:tc>
                  <a:txBody>
                    <a:bodyPr vert="horz" wrap="square"/>
                    <a:lstStyle/>
                    <a:p>
                      <a:pPr indent="0" algn="ctr">
                        <a:buNone/>
                      </a:pPr>
                      <a:r>
                        <a:rPr lang="en-US" sz="2400" b="1" u="none" err="1">
                          <a:latin typeface="宋体" panose="02010600030101010101" pitchFamily="2" charset="-122"/>
                          <a:ea typeface="宋体" panose="02010600030101010101" pitchFamily="2" charset="-122"/>
                          <a:cs typeface="Times New Roman" panose="02020603050405020304" pitchFamily="18" charset="0"/>
                        </a:rPr>
                        <a:t>土地承包经营权、</a:t>
                      </a:r>
                    </a:p>
                    <a:p>
                      <a:pPr indent="0" algn="ctr">
                        <a:buNone/>
                      </a:pPr>
                      <a:r>
                        <a:rPr lang="en-US" sz="2400" b="1" u="none" err="1">
                          <a:latin typeface="宋体" panose="02010600030101010101" pitchFamily="2" charset="-122"/>
                          <a:ea typeface="宋体" panose="02010600030101010101" pitchFamily="2" charset="-122"/>
                          <a:cs typeface="Times New Roman" panose="02020603050405020304" pitchFamily="18" charset="0"/>
                        </a:rPr>
                        <a:t>宅基地使用权、</a:t>
                      </a:r>
                    </a:p>
                    <a:p>
                      <a:pPr indent="0" algn="ctr">
                        <a:buNone/>
                      </a:pPr>
                      <a:r>
                        <a:rPr lang="en-US" sz="2400" b="1" u="none" err="1">
                          <a:latin typeface="宋体" panose="02010600030101010101" pitchFamily="2" charset="-122"/>
                          <a:ea typeface="宋体" panose="02010600030101010101" pitchFamily="2" charset="-122"/>
                          <a:cs typeface="Times New Roman" panose="02020603050405020304" pitchFamily="18" charset="0"/>
                        </a:rPr>
                        <a:t>建设用地使用权等</a:t>
                      </a:r>
                      <a:endParaRPr lang="en-US" altLang="en-US" sz="2400" b="1" u="none">
                        <a:latin typeface="宋体" panose="02010600030101010101" pitchFamily="2" charset="-122"/>
                        <a:ea typeface="宋体" panose="02010600030101010101" pitchFamily="2" charset="-122"/>
                        <a:cs typeface="Times New Roman" panose="02020603050405020304" pitchFamily="18" charset="0"/>
                      </a:endParaRPr>
                    </a:p>
                  </a:txBody>
                  <a:tcPr marL="51435" marR="5143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4">
                        <a:lumMod val="40000"/>
                        <a:lumOff val="60000"/>
                      </a:schemeClr>
                    </a:solidFill>
                  </a:tcPr>
                </a:tc>
                <a:tc>
                  <a:txBody>
                    <a:bodyPr vert="horz" wrap="square"/>
                    <a:lstStyle/>
                    <a:p>
                      <a:pPr indent="0" algn="ctr">
                        <a:buNone/>
                      </a:pPr>
                      <a:r>
                        <a:rPr lang="en-US" sz="2400" b="1" err="1">
                          <a:latin typeface="宋体" panose="02010600030101010101" pitchFamily="2" charset="-122"/>
                          <a:ea typeface="宋体" panose="02010600030101010101" pitchFamily="2" charset="-122"/>
                          <a:cs typeface="Times New Roman" panose="02020603050405020304" pitchFamily="18" charset="0"/>
                        </a:rPr>
                        <a:t>抵押权</a:t>
                      </a:r>
                      <a:endParaRPr lang="en-US" sz="2400" b="1">
                        <a:latin typeface="宋体" panose="02010600030101010101" pitchFamily="2" charset="-122"/>
                        <a:ea typeface="宋体" panose="02010600030101010101" pitchFamily="2" charset="-122"/>
                        <a:cs typeface="Times New Roman" panose="02020603050405020304" pitchFamily="18" charset="0"/>
                      </a:endParaRPr>
                    </a:p>
                    <a:p>
                      <a:pPr indent="0" algn="ctr">
                        <a:buNone/>
                      </a:pPr>
                      <a:r>
                        <a:rPr lang="en-US" sz="2400" b="1" err="1">
                          <a:latin typeface="宋体" panose="02010600030101010101" pitchFamily="2" charset="-122"/>
                          <a:ea typeface="宋体" panose="02010600030101010101" pitchFamily="2" charset="-122"/>
                          <a:cs typeface="Times New Roman" panose="02020603050405020304" pitchFamily="18" charset="0"/>
                        </a:rPr>
                        <a:t>质权</a:t>
                      </a:r>
                      <a:endParaRPr lang="en-US" altLang="en-US" sz="2400" b="1">
                        <a:latin typeface="宋体" panose="02010600030101010101" pitchFamily="2" charset="-122"/>
                        <a:ea typeface="宋体" panose="02010600030101010101" pitchFamily="2" charset="-122"/>
                        <a:cs typeface="Times New Roman" panose="02020603050405020304" pitchFamily="18" charset="0"/>
                      </a:endParaRPr>
                    </a:p>
                  </a:txBody>
                  <a:tcPr marL="51435" marR="5143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4">
                        <a:lumMod val="40000"/>
                        <a:lumOff val="60000"/>
                      </a:schemeClr>
                    </a:solidFill>
                  </a:tcPr>
                </a:tc>
                <a:extLst>
                  <a:ext uri="{0D108BD9-81ED-4DB2-BD59-A6C34878D82A}">
                    <a16:rowId xmlns:a16="http://schemas.microsoft.com/office/drawing/2014/main" val="10002"/>
                  </a:ext>
                </a:extLst>
              </a:tr>
              <a:tr h="1342024">
                <a:tc gridSpan="2">
                  <a:txBody>
                    <a:bodyPr vert="horz" wrap="square"/>
                    <a:lstStyle/>
                    <a:p>
                      <a:pPr indent="0" algn="ctr">
                        <a:buNone/>
                      </a:pPr>
                      <a:r>
                        <a:rPr lang="en-US" sz="2400" b="1" err="1">
                          <a:latin typeface="微软雅黑" panose="020b0503020204020204" pitchFamily="34" charset="-122"/>
                          <a:ea typeface="微软雅黑" panose="020b0503020204020204" pitchFamily="34" charset="-122"/>
                          <a:cs typeface="Times New Roman" panose="02020603050405020304" pitchFamily="18" charset="0"/>
                        </a:rPr>
                        <a:t>联系</a:t>
                      </a:r>
                      <a:endParaRPr lang="en-US" altLang="en-US" sz="2400" b="1">
                        <a:latin typeface="微软雅黑" panose="020b0503020204020204" pitchFamily="34" charset="-122"/>
                        <a:ea typeface="微软雅黑" panose="020b0503020204020204" pitchFamily="34" charset="-122"/>
                        <a:cs typeface="Times New Roman" panose="02020603050405020304" pitchFamily="18" charset="0"/>
                      </a:endParaRPr>
                    </a:p>
                  </a:txBody>
                  <a:tcPr marL="51435" marR="5143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3">
                        <a:lumMod val="40000"/>
                        <a:lumOff val="60000"/>
                      </a:schemeClr>
                    </a:solidFill>
                  </a:tcPr>
                </a:tc>
                <a:tc hMerge="1">
                  <a:txBody>
                    <a:bodyPr vert="horz" wrap="square"/>
                    <a:lstStyle/>
                    <a:p>
                      <a:endParaRPr lang="zh-CN"/>
                    </a:p>
                  </a:txBody>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gridSpan="3">
                  <a:txBody>
                    <a:bodyPr vert="horz" wrap="square"/>
                    <a:lstStyle/>
                    <a:p>
                      <a:pPr indent="0" algn="l">
                        <a:buNone/>
                      </a:pPr>
                      <a:r>
                        <a:rPr lang="en-US" sz="2400" b="1" u="none">
                          <a:latin typeface="宋体" panose="02010600030101010101" pitchFamily="2" charset="-122"/>
                          <a:ea typeface="宋体" panose="02010600030101010101" pitchFamily="2" charset="-122"/>
                          <a:cs typeface="Times New Roman" panose="02020603050405020304" pitchFamily="18" charset="0"/>
                        </a:rPr>
                        <a:t>    三者都属民法总则规定的物权范畴</a:t>
                      </a:r>
                      <a:r>
                        <a:rPr lang="en-US" sz="2400" b="1" u="none" err="1">
                          <a:latin typeface="宋体" panose="02010600030101010101" pitchFamily="2" charset="-122"/>
                          <a:ea typeface="宋体" panose="02010600030101010101" pitchFamily="2" charset="-122"/>
                          <a:cs typeface="宋体" panose="02010600030101010101" pitchFamily="2" charset="-122"/>
                        </a:rPr>
                        <a:t>，</a:t>
                      </a:r>
                      <a:r>
                        <a:rPr lang="en-US" sz="2400" b="1" u="none" err="1">
                          <a:latin typeface="宋体" panose="02010600030101010101" pitchFamily="2" charset="-122"/>
                          <a:ea typeface="宋体" panose="02010600030101010101" pitchFamily="2" charset="-122"/>
                          <a:cs typeface="Times New Roman" panose="02020603050405020304" pitchFamily="18" charset="0"/>
                        </a:rPr>
                        <a:t>都是民事主体依法对物进行管理、支配和享受物之利益的权利</a:t>
                      </a:r>
                      <a:endParaRPr lang="en-US" altLang="en-US" sz="2400" b="1" u="none">
                        <a:latin typeface="宋体" panose="02010600030101010101" pitchFamily="2" charset="-122"/>
                        <a:ea typeface="宋体" panose="02010600030101010101" pitchFamily="2" charset="-122"/>
                        <a:cs typeface="Times New Roman" panose="02020603050405020304" pitchFamily="18" charset="0"/>
                      </a:endParaRPr>
                    </a:p>
                  </a:txBody>
                  <a:tcPr marL="51435" marR="5143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3">
                        <a:lumMod val="40000"/>
                        <a:lumOff val="60000"/>
                      </a:schemeClr>
                    </a:solidFill>
                  </a:tcPr>
                </a:tc>
                <a:tc hMerge="1">
                  <a:txBody>
                    <a:bodyPr vert="horz" wrap="square"/>
                    <a:lstStyle/>
                    <a:p>
                      <a:endParaRPr lang="zh-CN"/>
                    </a:p>
                  </a:txBody>
                  <a:tcP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hMerge="1">
                  <a:txBody>
                    <a:bodyPr vert="horz" wrap="square"/>
                    <a:lstStyle/>
                    <a:p>
                      <a:endParaRPr lang="zh-CN"/>
                    </a:p>
                  </a:txBody>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extLst>
                  <a:ext uri="{0D108BD9-81ED-4DB2-BD59-A6C34878D82A}">
                    <a16:rowId xmlns:a16="http://schemas.microsoft.com/office/drawing/2014/main" val="10003"/>
                  </a:ext>
                </a:extLst>
              </a:tr>
            </a:tbl>
          </a:graphicData>
        </a:graphic>
      </p:graphicFrame>
    </p:spTree>
    <p:custDataLst>
      <p:tags r:id="rId6"/>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830070"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区分</a:t>
            </a:r>
          </a:p>
        </p:txBody>
      </p:sp>
      <p:graphicFrame>
        <p:nvGraphicFramePr>
          <p:cNvPr id="3" name="表格 2" title=""/>
          <p:cNvGraphicFramePr>
            <a:graphicFrameLocks noGrp="1"/>
          </p:cNvGraphicFramePr>
          <p:nvPr>
            <p:custDataLst>
              <p:tags r:id="rId4"/>
            </p:custDataLst>
          </p:nvPr>
        </p:nvGraphicFramePr>
        <p:xfrm>
          <a:off x="547597" y="1404905"/>
          <a:ext cx="10617200" cy="3340735"/>
        </p:xfrm>
        <a:graphic>
          <a:graphicData uri="http://schemas.openxmlformats.org/drawingml/2006/table">
            <a:tbl>
              <a:tblPr firstRow="1" bandRow="1">
                <a:tableStyleId>{5C22544A-7EE6-4342-B048-85BDC9FD1C3A}</a:tableStyleId>
              </a:tblPr>
              <a:tblGrid>
                <a:gridCol w="2885440">
                  <a:extLst>
                    <a:ext uri="{9D8B030D-6E8A-4147-A177-3AD203B41FA5}">
                      <a16:colId xmlns:a16="http://schemas.microsoft.com/office/drawing/2014/main" val="20000"/>
                    </a:ext>
                  </a:extLst>
                </a:gridCol>
                <a:gridCol w="4192905">
                  <a:extLst>
                    <a:ext uri="{9D8B030D-6E8A-4147-A177-3AD203B41FA5}">
                      <a16:colId xmlns:a16="http://schemas.microsoft.com/office/drawing/2014/main" val="20001"/>
                    </a:ext>
                  </a:extLst>
                </a:gridCol>
                <a:gridCol w="3538855">
                  <a:extLst>
                    <a:ext uri="{9D8B030D-6E8A-4147-A177-3AD203B41FA5}">
                      <a16:colId xmlns:a16="http://schemas.microsoft.com/office/drawing/2014/main" val="20002"/>
                    </a:ext>
                  </a:extLst>
                </a:gridCol>
              </a:tblGrid>
              <a:tr h="746125">
                <a:tc>
                  <a:txBody>
                    <a:bodyPr vert="horz" wrap="square"/>
                    <a:lstStyle/>
                    <a:p>
                      <a:pPr algn="ctr">
                        <a:lnSpc>
                          <a:spcPct val="150000"/>
                        </a:lnSpc>
                      </a:pPr>
                      <a:r>
                        <a:rPr lang="zh-CN" altLang="en-US" sz="2800" b="1" i="0" u="none" strike="noStrike" kern="1200" baseline="0">
                          <a:solidFill>
                            <a:schemeClr val="tx1"/>
                          </a:solidFill>
                          <a:latin typeface="Arial" pitchFamily="34" charset="0"/>
                          <a:ea typeface="微软雅黑" panose="020b0503020204020204" pitchFamily="34" charset="-122"/>
                          <a:cs typeface="+mn-cs"/>
                        </a:rPr>
                        <a:t>比较</a:t>
                      </a:r>
                    </a:p>
                  </a:txBody>
                  <a:tcPr marL="96743" marR="96743" marT="48365" marB="4836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vert="horz" wrap="square"/>
                    <a:lstStyle/>
                    <a:p>
                      <a:pPr algn="ctr">
                        <a:lnSpc>
                          <a:spcPct val="150000"/>
                        </a:lnSpc>
                      </a:pPr>
                      <a:r>
                        <a:rPr lang="zh-CN" altLang="en-US" sz="2800" b="1" i="0" u="none" strike="noStrike" kern="1200" baseline="0">
                          <a:solidFill>
                            <a:schemeClr val="tx1"/>
                          </a:solidFill>
                          <a:latin typeface="Arial" pitchFamily="34" charset="0"/>
                          <a:ea typeface="微软雅黑" panose="020b0503020204020204" pitchFamily="34" charset="-122"/>
                          <a:cs typeface="+mn-cs"/>
                        </a:rPr>
                        <a:t>抵押</a:t>
                      </a:r>
                    </a:p>
                  </a:txBody>
                  <a:tcPr marL="96743" marR="96743" marT="48365" marB="4836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vert="horz" wrap="square"/>
                    <a:lstStyle/>
                    <a:p>
                      <a:pPr algn="ctr">
                        <a:lnSpc>
                          <a:spcPct val="150000"/>
                        </a:lnSpc>
                      </a:pPr>
                      <a:r>
                        <a:rPr lang="zh-CN" altLang="en-US" sz="2800" b="1" i="0" u="none" strike="noStrike" kern="1200" baseline="0">
                          <a:solidFill>
                            <a:schemeClr val="tx1"/>
                          </a:solidFill>
                          <a:latin typeface="Arial" pitchFamily="34" charset="0"/>
                          <a:ea typeface="微软雅黑" panose="020b0503020204020204" pitchFamily="34" charset="-122"/>
                          <a:cs typeface="+mn-cs"/>
                        </a:rPr>
                        <a:t>质押</a:t>
                      </a:r>
                    </a:p>
                  </a:txBody>
                  <a:tcPr marL="96743" marR="96743" marT="48365" marB="4836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736600">
                <a:tc>
                  <a:txBody>
                    <a:bodyPr vert="horz" wrap="square"/>
                    <a:lstStyle/>
                    <a:p>
                      <a:pPr indent="0" algn="ctr" fontAlgn="auto">
                        <a:lnSpc>
                          <a:spcPts val="3500"/>
                        </a:lnSpc>
                      </a:pPr>
                      <a:r>
                        <a:rPr lang="zh-CN" altLang="en-US" sz="2800" b="1" i="0" u="none" strike="noStrike" kern="1200" baseline="0">
                          <a:solidFill>
                            <a:schemeClr val="tx1"/>
                          </a:solidFill>
                          <a:latin typeface="Arial" pitchFamily="34" charset="0"/>
                          <a:ea typeface="微软雅黑" panose="020b0503020204020204" pitchFamily="34" charset="-122"/>
                          <a:cs typeface="+mn-cs"/>
                        </a:rPr>
                        <a:t>对象</a:t>
                      </a:r>
                    </a:p>
                  </a:txBody>
                  <a:tcPr marL="96743" marR="96743" marT="48365" marB="4836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vert="horz" wrap="square"/>
                    <a:lstStyle/>
                    <a:p>
                      <a:pPr indent="0" algn="l" fontAlgn="auto">
                        <a:lnSpc>
                          <a:spcPts val="3500"/>
                        </a:lnSpc>
                      </a:pPr>
                      <a:r>
                        <a:rPr lang="zh-CN" altLang="en-US" sz="2800" b="1" i="0" u="none" strike="noStrike" kern="1200" baseline="0">
                          <a:solidFill>
                            <a:schemeClr val="tx1"/>
                          </a:solidFill>
                          <a:latin typeface="楷体" panose="02010609060101010101" charset="-122"/>
                          <a:ea typeface="楷体" panose="02010609060101010101" charset="-122"/>
                          <a:cs typeface="+mn-cs"/>
                        </a:rPr>
                        <a:t>不动产或大型动产</a:t>
                      </a:r>
                    </a:p>
                  </a:txBody>
                  <a:tcPr marL="96743" marR="96743" marT="48365" marB="4836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vert="horz" wrap="square"/>
                    <a:lstStyle/>
                    <a:p>
                      <a:pPr marR="0" indent="0" algn="l" defTabSz="864235" rtl="0" fontAlgn="auto">
                        <a:lnSpc>
                          <a:spcPts val="3500"/>
                        </a:lnSpc>
                        <a:spcBef>
                          <a:spcPct val="0"/>
                        </a:spcBef>
                        <a:spcAft>
                          <a:spcPct val="0"/>
                        </a:spcAft>
                        <a:buClrTx/>
                        <a:buSzTx/>
                        <a:buFontTx/>
                        <a:buNone/>
                        <a:defRPr/>
                      </a:pPr>
                      <a:r>
                        <a:rPr lang="zh-CN" altLang="en-US" sz="2800" b="1" i="0" u="none" strike="noStrike" kern="1200" baseline="0">
                          <a:solidFill>
                            <a:schemeClr val="tx1"/>
                          </a:solidFill>
                          <a:latin typeface="楷体" panose="02010609060101010101" charset="-122"/>
                          <a:ea typeface="楷体" panose="02010609060101010101" charset="-122"/>
                          <a:cs typeface="+mn-cs"/>
                        </a:rPr>
                        <a:t>普通动产或</a:t>
                      </a:r>
                      <a:r>
                        <a:rPr lang="zh-CN" altLang="en-US" sz="2800" b="1" i="0" u="none" strike="noStrike" kern="1200" baseline="0">
                          <a:solidFill>
                            <a:srgbClr val="FF0000"/>
                          </a:solidFill>
                          <a:latin typeface="楷体" panose="02010609060101010101" charset="-122"/>
                          <a:ea typeface="楷体" panose="02010609060101010101" charset="-122"/>
                          <a:cs typeface="+mn-cs"/>
                        </a:rPr>
                        <a:t>权利</a:t>
                      </a:r>
                    </a:p>
                  </a:txBody>
                  <a:tcPr marL="96743" marR="96743" marT="48365" marB="4836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1019810">
                <a:tc>
                  <a:txBody>
                    <a:bodyPr vert="horz" wrap="square"/>
                    <a:lstStyle/>
                    <a:p>
                      <a:pPr indent="0" algn="ctr" fontAlgn="auto">
                        <a:lnSpc>
                          <a:spcPts val="3500"/>
                        </a:lnSpc>
                      </a:pPr>
                      <a:r>
                        <a:rPr lang="zh-CN" altLang="en-US" sz="2800" b="1" i="0" u="none" strike="noStrike" kern="1200" baseline="0">
                          <a:solidFill>
                            <a:schemeClr val="tx1"/>
                          </a:solidFill>
                          <a:latin typeface="Arial" pitchFamily="34" charset="0"/>
                          <a:ea typeface="微软雅黑" panose="020b0503020204020204" pitchFamily="34" charset="-122"/>
                          <a:cs typeface="+mn-cs"/>
                        </a:rPr>
                        <a:t>是否转移占有</a:t>
                      </a:r>
                    </a:p>
                    <a:p>
                      <a:pPr indent="0" algn="ctr" fontAlgn="auto">
                        <a:lnSpc>
                          <a:spcPts val="3500"/>
                        </a:lnSpc>
                      </a:pPr>
                      <a:r>
                        <a:rPr lang="zh-CN" altLang="en-US" sz="2800" b="1" i="0" u="none" strike="noStrike" kern="1200" baseline="0">
                          <a:solidFill>
                            <a:srgbClr val="FF0000"/>
                          </a:solidFill>
                          <a:latin typeface="Arial" pitchFamily="34" charset="0"/>
                          <a:ea typeface="微软雅黑" panose="020b0503020204020204" pitchFamily="34" charset="-122"/>
                          <a:cs typeface="+mn-cs"/>
                        </a:rPr>
                        <a:t>（根本区别）</a:t>
                      </a:r>
                    </a:p>
                  </a:txBody>
                  <a:tcPr marL="96743" marR="96743" marT="48365" marB="4836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vert="horz" wrap="square"/>
                    <a:lstStyle/>
                    <a:p>
                      <a:pPr marR="0" indent="0" algn="l" defTabSz="864235" rtl="0" fontAlgn="auto">
                        <a:lnSpc>
                          <a:spcPts val="3500"/>
                        </a:lnSpc>
                        <a:spcBef>
                          <a:spcPct val="0"/>
                        </a:spcBef>
                        <a:spcAft>
                          <a:spcPct val="0"/>
                        </a:spcAft>
                        <a:buClrTx/>
                        <a:buSzTx/>
                        <a:buFontTx/>
                        <a:buNone/>
                        <a:defRPr/>
                      </a:pPr>
                      <a:r>
                        <a:rPr lang="zh-CN" altLang="en-US" sz="2800" b="1" i="0" u="none" strike="noStrike" kern="1200" baseline="0">
                          <a:solidFill>
                            <a:schemeClr val="tx1"/>
                          </a:solidFill>
                          <a:latin typeface="楷体" panose="02010609060101010101" charset="-122"/>
                          <a:ea typeface="楷体" panose="02010609060101010101" charset="-122"/>
                          <a:cs typeface="+mn-cs"/>
                        </a:rPr>
                        <a:t>不转移财产，仍由抵押人保管</a:t>
                      </a:r>
                    </a:p>
                  </a:txBody>
                  <a:tcPr marL="96743" marR="96743" marT="48365" marB="4836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vert="horz" wrap="square"/>
                    <a:lstStyle/>
                    <a:p>
                      <a:pPr marR="0" indent="0" algn="l" defTabSz="864235" rtl="0" fontAlgn="auto">
                        <a:lnSpc>
                          <a:spcPts val="3500"/>
                        </a:lnSpc>
                        <a:spcBef>
                          <a:spcPct val="0"/>
                        </a:spcBef>
                        <a:spcAft>
                          <a:spcPct val="0"/>
                        </a:spcAft>
                        <a:buClrTx/>
                        <a:buSzTx/>
                        <a:buFontTx/>
                        <a:buNone/>
                        <a:defRPr/>
                      </a:pPr>
                      <a:r>
                        <a:rPr lang="zh-CN" altLang="en-US" sz="2800" b="1" i="0" u="none" strike="noStrike" kern="1200" baseline="0">
                          <a:solidFill>
                            <a:schemeClr val="tx1"/>
                          </a:solidFill>
                          <a:latin typeface="楷体" panose="02010609060101010101" charset="-122"/>
                          <a:ea typeface="楷体" panose="02010609060101010101" charset="-122"/>
                          <a:cs typeface="+mn-cs"/>
                        </a:rPr>
                        <a:t>转移财产，由质押人保管</a:t>
                      </a:r>
                    </a:p>
                  </a:txBody>
                  <a:tcPr marL="96743" marR="96743" marT="48365" marB="4836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838200">
                <a:tc>
                  <a:txBody>
                    <a:bodyPr vert="horz" wrap="square"/>
                    <a:lstStyle/>
                    <a:p>
                      <a:pPr indent="0" algn="ctr" fontAlgn="auto">
                        <a:lnSpc>
                          <a:spcPts val="3500"/>
                        </a:lnSpc>
                        <a:buNone/>
                      </a:pPr>
                      <a:r>
                        <a:rPr lang="zh-CN" altLang="en-US" sz="2800" b="1" i="0" u="none" strike="noStrike" kern="1200" baseline="0">
                          <a:solidFill>
                            <a:schemeClr val="tx1"/>
                          </a:solidFill>
                          <a:latin typeface="Arial" pitchFamily="34" charset="0"/>
                          <a:ea typeface="微软雅黑" panose="020b0503020204020204" pitchFamily="34" charset="-122"/>
                          <a:cs typeface="+mn-cs"/>
                        </a:rPr>
                        <a:t>权利实现</a:t>
                      </a:r>
                    </a:p>
                  </a:txBody>
                  <a:tcPr marL="96743" marR="96743" marT="48365" marB="4836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vert="horz" wrap="square"/>
                    <a:lstStyle/>
                    <a:p>
                      <a:pPr marR="0" algn="l" defTabSz="864235" rtl="0" fontAlgn="auto">
                        <a:lnSpc>
                          <a:spcPts val="3500"/>
                        </a:lnSpc>
                        <a:buClrTx/>
                        <a:buSzTx/>
                        <a:buFontTx/>
                        <a:buNone/>
                        <a:defRPr/>
                      </a:pPr>
                      <a:r>
                        <a:rPr lang="zh-CN" altLang="en-US" sz="2800" b="1" kern="100">
                          <a:effectLst/>
                          <a:latin typeface="楷体" panose="02010609060101010101" charset="-122"/>
                          <a:ea typeface="楷体" panose="02010609060101010101" charset="-122"/>
                          <a:cs typeface="微软雅黑" panose="020b0503020204020204" pitchFamily="34" charset="-122"/>
                          <a:sym typeface="+mn-ea"/>
                        </a:rPr>
                        <a:t>主要</a:t>
                      </a:r>
                      <a:r>
                        <a:rPr lang="zh-CN" altLang="en-US" sz="2800" b="1">
                          <a:solidFill>
                            <a:schemeClr val="tx1"/>
                          </a:solidFill>
                          <a:latin typeface="楷体" panose="02010609060101010101" charset="-122"/>
                          <a:ea typeface="楷体" panose="02010609060101010101" charset="-122"/>
                          <a:sym typeface="+mn-ea"/>
                        </a:rPr>
                        <a:t>通过法院申请拍卖</a:t>
                      </a:r>
                      <a:endParaRPr lang="zh-CN" altLang="en-US" sz="2800" b="1" i="0" u="none" strike="noStrike" baseline="0">
                        <a:solidFill>
                          <a:schemeClr val="tx1"/>
                        </a:solidFill>
                        <a:latin typeface="楷体" panose="02010609060101010101" charset="-122"/>
                        <a:ea typeface="楷体" panose="02010609060101010101" charset="-122"/>
                        <a:sym typeface="+mn-ea"/>
                      </a:endParaRPr>
                    </a:p>
                  </a:txBody>
                  <a:tcPr marL="96743" marR="96743" marT="48365" marB="4836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vert="horz" wrap="square"/>
                    <a:lstStyle/>
                    <a:p>
                      <a:pPr marR="0" indent="0" algn="l" defTabSz="864235" rtl="0" fontAlgn="auto">
                        <a:lnSpc>
                          <a:spcPts val="3500"/>
                        </a:lnSpc>
                        <a:spcBef>
                          <a:spcPct val="0"/>
                        </a:spcBef>
                        <a:spcAft>
                          <a:spcPct val="0"/>
                        </a:spcAft>
                        <a:buClrTx/>
                        <a:buSzTx/>
                        <a:buFontTx/>
                        <a:buNone/>
                        <a:defRPr/>
                      </a:pPr>
                      <a:r>
                        <a:rPr lang="zh-CN" altLang="en-US" sz="2800" b="1">
                          <a:ln>
                            <a:noFill/>
                          </a:ln>
                          <a:solidFill>
                            <a:schemeClr val="tx1"/>
                          </a:solidFill>
                          <a:effectLst/>
                          <a:uFill>
                            <a:solidFill>
                              <a:schemeClr val="tx1"/>
                            </a:solidFill>
                          </a:uFill>
                          <a:latin typeface="楷体" panose="02010609060101010101" charset="-122"/>
                          <a:ea typeface="楷体" panose="02010609060101010101" charset="-122"/>
                          <a:sym typeface="+mn-ea"/>
                        </a:rPr>
                        <a:t>多直接变卖</a:t>
                      </a:r>
                      <a:endParaRPr lang="zh-CN" altLang="en-US" sz="2800" b="1" i="0" u="none" strike="noStrike" kern="1200" baseline="0">
                        <a:ln>
                          <a:noFill/>
                        </a:ln>
                        <a:solidFill>
                          <a:schemeClr val="tx1"/>
                        </a:solidFill>
                        <a:effectLst/>
                        <a:uFill>
                          <a:solidFill>
                            <a:schemeClr val="tx1"/>
                          </a:solidFill>
                        </a:uFill>
                        <a:latin typeface="楷体" panose="02010609060101010101" charset="-122"/>
                        <a:ea typeface="楷体" panose="02010609060101010101" charset="-122"/>
                        <a:cs typeface="+mn-cs"/>
                        <a:sym typeface="+mn-ea"/>
                      </a:endParaRPr>
                    </a:p>
                  </a:txBody>
                  <a:tcPr marL="96743" marR="96743" marT="48365" marB="4836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p:sp>
        <p:nvSpPr>
          <p:cNvPr id="40" name="文本框 39" title=""/>
          <p:cNvSpPr txBox="1"/>
          <p:nvPr>
            <p:custDataLst>
              <p:tags r:id="rId5"/>
            </p:custDataLst>
          </p:nvPr>
        </p:nvSpPr>
        <p:spPr>
          <a:xfrm>
            <a:off x="2761860" y="612160"/>
            <a:ext cx="3810759"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defRPr/>
            </a:pPr>
            <a:r>
              <a:rPr lang="zh-CN"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比较抵押与质押</a:t>
            </a:r>
            <a:endParaRPr lang="en-US" altLang="zh-CN"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Tree>
    <p:custDataLst>
      <p:tags r:id="rId6"/>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0" presetClass="entr" presetSubtype="0" dur="200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edge">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609263"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https://d.book118.com/875223123220011121</a:t>
            </a:r>
          </a:p>
        </p:txBody>
      </p:sp>
    </p:spTree>
  </p:cSld>
  <p:clrMapOvr>
    <a:masterClrMapping/>
  </p:clrMapOvr>
  <p:transition/>
  <p:timing/>
</p:sld>
</file>

<file path=ppt/tags/tag1.xml><?xml version="1.0" encoding="utf-8"?>
<p:tagLst xmlns:p="http://schemas.openxmlformats.org/presentationml/2006/main">
  <p:tag name="AS_UNIQUEID" val="20207"/>
</p:tagLst>
</file>

<file path=ppt/tags/tag2.xml><?xml version="1.0" encoding="utf-8"?>
<p:tagLst xmlns:p="http://schemas.openxmlformats.org/presentationml/2006/main">
  <p:tag name="AS_UNIQUEID" val="20208"/>
</p:tagLst>
</file>

<file path=ppt/tags/tag3.xml><?xml version="1.0" encoding="utf-8"?>
<p:tagLst xmlns:p="http://schemas.openxmlformats.org/presentationml/2006/main">
  <p:tag name="AS_UNIQUEID" val="20209"/>
</p:tagLst>
</file>

<file path=ppt/tags/tag4.xml><?xml version="1.0" encoding="utf-8"?>
<p:tagLst xmlns:p="http://schemas.openxmlformats.org/presentationml/2006/main">
  <p:tag name="AS_UNIQUEID" val="20210"/>
</p:tagLst>
</file>

<file path=ppt/tags/tag5.xml><?xml version="1.0" encoding="utf-8"?>
<p:tagLst xmlns:p="http://schemas.openxmlformats.org/presentationml/2006/main">
  <p:tag name="AS_UNIQUEID" val="20211"/>
</p:tagLst>
</file>

<file path=ppt/tags/tag6.xml><?xml version="1.0" encoding="utf-8"?>
<p:tagLst xmlns:p="http://schemas.openxmlformats.org/presentationml/2006/main">
  <p:tag name="AS_UNIQUEID" val="20212"/>
</p:tagLst>
</file>

<file path=ppt/tags/tag7.xml><?xml version="1.0" encoding="utf-8"?>
<p:tagLst xmlns:p="http://schemas.openxmlformats.org/presentationml/2006/main">
  <p:tag name="AS_UNIQUEID" val="20213"/>
</p:tagLst>
</file>

<file path=ppt/tags/tag8.xml><?xml version="1.0" encoding="utf-8"?>
<p:tagLst xmlns:p="http://schemas.openxmlformats.org/presentationml/2006/main">
  <p:tag name="AS_UNIQUEID" val="20214"/>
</p:tagLst>
</file>

<file path=ppt/tags/tag9.xml><?xml version="1.0" encoding="utf-8"?>
<p:tagLst xmlns:p="http://schemas.openxmlformats.org/presentationml/2006/main">
  <p:tag name="AS_UNIQUEID" val="20215"/>
</p:tagLst>
</file>

<file path=ppt/tags/tag10.xml><?xml version="1.0" encoding="utf-8"?>
<p:tagLst xmlns:p="http://schemas.openxmlformats.org/presentationml/2006/main">
  <p:tag name="AS_UNIQUEID" val="20216"/>
</p:tagLst>
</file>

<file path=ppt/tags/tag11.xml><?xml version="1.0" encoding="utf-8"?>
<p:tagLst xmlns:p="http://schemas.openxmlformats.org/presentationml/2006/main">
  <p:tag name="AS_UNIQUEID" val="20217"/>
</p:tagLst>
</file>

<file path=ppt/tags/tag12.xml><?xml version="1.0" encoding="utf-8"?>
<p:tagLst xmlns:p="http://schemas.openxmlformats.org/presentationml/2006/main">
  <p:tag name="AS_UNIQUEID" val="20218"/>
</p:tagLst>
</file>

<file path=ppt/tags/tag13.xml><?xml version="1.0" encoding="utf-8"?>
<p:tagLst xmlns:p="http://schemas.openxmlformats.org/presentationml/2006/main">
  <p:tag name="AS_UNIQUEID" val="20219"/>
</p:tagLst>
</file>

<file path=ppt/tags/tag14.xml><?xml version="1.0" encoding="utf-8"?>
<p:tagLst xmlns:p="http://schemas.openxmlformats.org/presentationml/2006/main">
  <p:tag name="AS_UNIQUEID" val="20220"/>
</p:tagLst>
</file>

<file path=ppt/tags/tag15.xml><?xml version="1.0" encoding="utf-8"?>
<p:tagLst xmlns:p="http://schemas.openxmlformats.org/presentationml/2006/main">
  <p:tag name="AS_UNIQUEID" val="20221"/>
</p:tagLst>
</file>

<file path=ppt/tags/tag16.xml><?xml version="1.0" encoding="utf-8"?>
<p:tagLst xmlns:p="http://schemas.openxmlformats.org/presentationml/2006/main">
  <p:tag name="AS_UNIQUEID" val="20222"/>
</p:tagLst>
</file>

<file path=ppt/tags/tag17.xml><?xml version="1.0" encoding="utf-8"?>
<p:tagLst xmlns:p="http://schemas.openxmlformats.org/presentationml/2006/main">
  <p:tag name="AS_UNIQUEID" val="20223"/>
</p:tagLst>
</file>

<file path=ppt/tags/tag18.xml><?xml version="1.0" encoding="utf-8"?>
<p:tagLst xmlns:p="http://schemas.openxmlformats.org/presentationml/2006/main">
  <p:tag name="AS_UNIQUEID" val="20224"/>
</p:tagLst>
</file>

<file path=ppt/tags/tag19.xml><?xml version="1.0" encoding="utf-8"?>
<p:tagLst xmlns:p="http://schemas.openxmlformats.org/presentationml/2006/main">
  <p:tag name="AS_UNIQUEID" val="20225"/>
</p:tagLst>
</file>

<file path=ppt/tags/tag20.xml><?xml version="1.0" encoding="utf-8"?>
<p:tagLst xmlns:p="http://schemas.openxmlformats.org/presentationml/2006/main">
  <p:tag name="AS_UNIQUEID" val="20226"/>
</p:tagLst>
</file>

<file path=ppt/tags/tag21.xml><?xml version="1.0" encoding="utf-8"?>
<p:tagLst xmlns:p="http://schemas.openxmlformats.org/presentationml/2006/main">
  <p:tag name="AS_UNIQUEID" val="20227"/>
</p:tagLst>
</file>

<file path=ppt/tags/tag22.xml><?xml version="1.0" encoding="utf-8"?>
<p:tagLst xmlns:p="http://schemas.openxmlformats.org/presentationml/2006/main">
  <p:tag name="AS_UNIQUEID" val="20228"/>
</p:tagLst>
</file>

<file path=ppt/tags/tag23.xml><?xml version="1.0" encoding="utf-8"?>
<p:tagLst xmlns:p="http://schemas.openxmlformats.org/presentationml/2006/main">
  <p:tag name="AS_UNIQUEID" val="20229"/>
</p:tagLst>
</file>

<file path=ppt/tags/tag24.xml><?xml version="1.0" encoding="utf-8"?>
<p:tagLst xmlns:p="http://schemas.openxmlformats.org/presentationml/2006/main">
  <p:tag name="AS_UNIQUEID" val="20230"/>
</p:tagLst>
</file>

<file path=ppt/tags/tag25.xml><?xml version="1.0" encoding="utf-8"?>
<p:tagLst xmlns:p="http://schemas.openxmlformats.org/presentationml/2006/main">
  <p:tag name="AS_UNIQUEID" val="20231"/>
</p:tagLst>
</file>

<file path=ppt/tags/tag26.xml><?xml version="1.0" encoding="utf-8"?>
<p:tagLst xmlns:p="http://schemas.openxmlformats.org/presentationml/2006/main">
  <p:tag name="AS_UNIQUEID" val="20232"/>
</p:tagLst>
</file>

<file path=ppt/tags/tag27.xml><?xml version="1.0" encoding="utf-8"?>
<p:tagLst xmlns:p="http://schemas.openxmlformats.org/presentationml/2006/main">
  <p:tag name="AS_UNIQUEID" val="20233"/>
</p:tagLst>
</file>

<file path=ppt/tags/tag28.xml><?xml version="1.0" encoding="utf-8"?>
<p:tagLst xmlns:p="http://schemas.openxmlformats.org/presentationml/2006/main">
  <p:tag name="AS_UNIQUEID" val="20234"/>
</p:tagLst>
</file>

<file path=ppt/tags/tag29.xml><?xml version="1.0" encoding="utf-8"?>
<p:tagLst xmlns:p="http://schemas.openxmlformats.org/presentationml/2006/main">
  <p:tag name="AS_UNIQUEID" val="20235"/>
</p:tagLst>
</file>

<file path=ppt/tags/tag30.xml><?xml version="1.0" encoding="utf-8"?>
<p:tagLst xmlns:p="http://schemas.openxmlformats.org/presentationml/2006/main">
  <p:tag name="AS_UNIQUEID" val="20236"/>
</p:tagLst>
</file>

<file path=ppt/tags/tag31.xml><?xml version="1.0" encoding="utf-8"?>
<p:tagLst xmlns:p="http://schemas.openxmlformats.org/presentationml/2006/main">
  <p:tag name="AS_UNIQUEID" val="20237"/>
</p:tagLst>
</file>

<file path=ppt/tags/tag32.xml><?xml version="1.0" encoding="utf-8"?>
<p:tagLst xmlns:p="http://schemas.openxmlformats.org/presentationml/2006/main">
  <p:tag name="AS_UNIQUEID" val="20238"/>
</p:tagLst>
</file>

<file path=ppt/tags/tag33.xml><?xml version="1.0" encoding="utf-8"?>
<p:tagLst xmlns:p="http://schemas.openxmlformats.org/presentationml/2006/main">
  <p:tag name="AS_UNIQUEID" val="20239"/>
</p:tagLst>
</file>

<file path=ppt/tags/tag34.xml><?xml version="1.0" encoding="utf-8"?>
<p:tagLst xmlns:p="http://schemas.openxmlformats.org/presentationml/2006/main">
  <p:tag name="AS_UNIQUEID" val="20240"/>
</p:tagLst>
</file>

<file path=ppt/tags/tag35.xml><?xml version="1.0" encoding="utf-8"?>
<p:tagLst xmlns:p="http://schemas.openxmlformats.org/presentationml/2006/main">
  <p:tag name="AS_UNIQUEID" val="20241"/>
</p:tagLst>
</file>

<file path=ppt/tags/tag36.xml><?xml version="1.0" encoding="utf-8"?>
<p:tagLst xmlns:p="http://schemas.openxmlformats.org/presentationml/2006/main">
  <p:tag name="AS_UNIQUEID" val="20242"/>
</p:tagLst>
</file>

<file path=ppt/tags/tag37.xml><?xml version="1.0" encoding="utf-8"?>
<p:tagLst xmlns:p="http://schemas.openxmlformats.org/presentationml/2006/main">
  <p:tag name="AS_UNIQUEID" val="20243"/>
</p:tagLst>
</file>

<file path=ppt/tags/tag38.xml><?xml version="1.0" encoding="utf-8"?>
<p:tagLst xmlns:p="http://schemas.openxmlformats.org/presentationml/2006/main">
  <p:tag name="AS_UNIQUEID" val="20244"/>
</p:tagLst>
</file>

<file path=ppt/tags/tag39.xml><?xml version="1.0" encoding="utf-8"?>
<p:tagLst xmlns:p="http://schemas.openxmlformats.org/presentationml/2006/main">
  <p:tag name="AS_UNIQUEID" val="20245"/>
</p:tagLst>
</file>

<file path=ppt/tags/tag40.xml><?xml version="1.0" encoding="utf-8"?>
<p:tagLst xmlns:p="http://schemas.openxmlformats.org/presentationml/2006/main">
  <p:tag name="AS_UNIQUEID" val="20246"/>
</p:tagLst>
</file>

<file path=ppt/tags/tag41.xml><?xml version="1.0" encoding="utf-8"?>
<p:tagLst xmlns:p="http://schemas.openxmlformats.org/presentationml/2006/main">
  <p:tag name="AS_UNIQUEID" val="20247"/>
</p:tagLst>
</file>

<file path=ppt/tags/tag42.xml><?xml version="1.0" encoding="utf-8"?>
<p:tagLst xmlns:p="http://schemas.openxmlformats.org/presentationml/2006/main">
  <p:tag name="AS_UNIQUEID" val="20248"/>
</p:tagLst>
</file>

<file path=ppt/tags/tag43.xml><?xml version="1.0" encoding="utf-8"?>
<p:tagLst xmlns:p="http://schemas.openxmlformats.org/presentationml/2006/main">
  <p:tag name="AS_UNIQUEID" val="20249"/>
</p:tagLst>
</file>

<file path=ppt/tags/tag44.xml><?xml version="1.0" encoding="utf-8"?>
<p:tagLst xmlns:p="http://schemas.openxmlformats.org/presentationml/2006/main">
  <p:tag name="AS_UNIQUEID" val="20250"/>
</p:tagLst>
</file>

<file path=ppt/tags/tag45.xml><?xml version="1.0" encoding="utf-8"?>
<p:tagLst xmlns:p="http://schemas.openxmlformats.org/presentationml/2006/main">
  <p:tag name="AS_UNIQUEID" val="20251"/>
</p:tagLst>
</file>

<file path=ppt/tags/tag46.xml><?xml version="1.0" encoding="utf-8"?>
<p:tagLst xmlns:p="http://schemas.openxmlformats.org/presentationml/2006/main">
  <p:tag name="AS_UNIQUEID" val="20252"/>
</p:tagLst>
</file>

<file path=ppt/tags/tag47.xml><?xml version="1.0" encoding="utf-8"?>
<p:tagLst xmlns:p="http://schemas.openxmlformats.org/presentationml/2006/main">
  <p:tag name="AS_UNIQUEID" val="20253"/>
</p:tagLst>
</file>

<file path=ppt/tags/tag48.xml><?xml version="1.0" encoding="utf-8"?>
<p:tagLst xmlns:p="http://schemas.openxmlformats.org/presentationml/2006/main">
  <p:tag name="AS_UNIQUEID" val="20254"/>
</p:tagLst>
</file>

<file path=ppt/tags/tag49.xml><?xml version="1.0" encoding="utf-8"?>
<p:tagLst xmlns:p="http://schemas.openxmlformats.org/presentationml/2006/main">
  <p:tag name="AS_UNIQUEID" val="20255"/>
</p:tagLst>
</file>

<file path=ppt/tags/tag50.xml><?xml version="1.0" encoding="utf-8"?>
<p:tagLst xmlns:p="http://schemas.openxmlformats.org/presentationml/2006/main">
  <p:tag name="AS_UNIQUEID" val="20256"/>
</p:tagLst>
</file>

<file path=ppt/tags/tag51.xml><?xml version="1.0" encoding="utf-8"?>
<p:tagLst xmlns:p="http://schemas.openxmlformats.org/presentationml/2006/main">
  <p:tag name="AS_UNIQUEID" val="20257"/>
</p:tagLst>
</file>

<file path=ppt/tags/tag52.xml><?xml version="1.0" encoding="utf-8"?>
<p:tagLst xmlns:p="http://schemas.openxmlformats.org/presentationml/2006/main">
  <p:tag name="AS_UNIQUEID" val="20258"/>
</p:tagLst>
</file>

<file path=ppt/tags/tag53.xml><?xml version="1.0" encoding="utf-8"?>
<p:tagLst xmlns:p="http://schemas.openxmlformats.org/presentationml/2006/main">
  <p:tag name="AS_UNIQUEID" val="20259"/>
</p:tagLst>
</file>

<file path=ppt/tags/tag54.xml><?xml version="1.0" encoding="utf-8"?>
<p:tagLst xmlns:p="http://schemas.openxmlformats.org/presentationml/2006/main">
  <p:tag name="AS_UNIQUEID" val="20260"/>
</p:tagLst>
</file>

<file path=ppt/tags/tag55.xml><?xml version="1.0" encoding="utf-8"?>
<p:tagLst xmlns:p="http://schemas.openxmlformats.org/presentationml/2006/main">
  <p:tag name="AS_UNIQUEID" val="20261"/>
</p:tagLst>
</file>

<file path=ppt/tags/tag56.xml><?xml version="1.0" encoding="utf-8"?>
<p:tagLst xmlns:p="http://schemas.openxmlformats.org/presentationml/2006/main">
  <p:tag name="AS_UNIQUEID" val="20262"/>
</p:tagLst>
</file>

<file path=ppt/tags/tag57.xml><?xml version="1.0" encoding="utf-8"?>
<p:tagLst xmlns:p="http://schemas.openxmlformats.org/presentationml/2006/main">
  <p:tag name="AS_UNIQUEID" val="20263"/>
</p:tagLst>
</file>

<file path=ppt/tags/tag58.xml><?xml version="1.0" encoding="utf-8"?>
<p:tagLst xmlns:p="http://schemas.openxmlformats.org/presentationml/2006/main">
  <p:tag name="AS_UNIQUEID" val="20264"/>
</p:tagLst>
</file>

<file path=ppt/tags/tag59.xml><?xml version="1.0" encoding="utf-8"?>
<p:tagLst xmlns:p="http://schemas.openxmlformats.org/presentationml/2006/main">
  <p:tag name="AS_UNIQUEID" val="20265"/>
</p:tagLst>
</file>

<file path=ppt/tags/tag60.xml><?xml version="1.0" encoding="utf-8"?>
<p:tagLst xmlns:p="http://schemas.openxmlformats.org/presentationml/2006/main">
  <p:tag name="AS_UNIQUEID" val="20266"/>
</p:tagLst>
</file>

<file path=ppt/tags/tag61.xml><?xml version="1.0" encoding="utf-8"?>
<p:tagLst xmlns:p="http://schemas.openxmlformats.org/presentationml/2006/main">
  <p:tag name="AS_UNIQUEID" val="20267"/>
</p:tagLst>
</file>

<file path=ppt/tags/tag62.xml><?xml version="1.0" encoding="utf-8"?>
<p:tagLst xmlns:p="http://schemas.openxmlformats.org/presentationml/2006/main">
  <p:tag name="AS_UNIQUEID" val="20268"/>
</p:tagLst>
</file>

<file path=ppt/tags/tag63.xml><?xml version="1.0" encoding="utf-8"?>
<p:tagLst xmlns:p="http://schemas.openxmlformats.org/presentationml/2006/main">
  <p:tag name="AS_UNIQUEID" val="20269"/>
</p:tagLst>
</file>

<file path=ppt/tags/tag64.xml><?xml version="1.0" encoding="utf-8"?>
<p:tagLst xmlns:p="http://schemas.openxmlformats.org/presentationml/2006/main">
  <p:tag name="AS_UNIQUEID" val="20270"/>
</p:tagLst>
</file>

<file path=ppt/tags/tag65.xml><?xml version="1.0" encoding="utf-8"?>
<p:tagLst xmlns:p="http://schemas.openxmlformats.org/presentationml/2006/main">
  <p:tag name="AS_UNIQUEID" val="20271"/>
</p:tagLst>
</file>

<file path=ppt/tags/tag66.xml><?xml version="1.0" encoding="utf-8"?>
<p:tagLst xmlns:p="http://schemas.openxmlformats.org/presentationml/2006/main">
  <p:tag name="AS_UNIQUEID" val="20272"/>
</p:tagLst>
</file>

<file path=ppt/tags/tag67.xml><?xml version="1.0" encoding="utf-8"?>
<p:tagLst xmlns:p="http://schemas.openxmlformats.org/presentationml/2006/main">
  <p:tag name="AS_UNIQUEID" val="20273"/>
</p:tagLst>
</file>

<file path=ppt/tags/tag68.xml><?xml version="1.0" encoding="utf-8"?>
<p:tagLst xmlns:p="http://schemas.openxmlformats.org/presentationml/2006/main">
  <p:tag name="AS_UNIQUEID" val="20274"/>
</p:tagLst>
</file>

<file path=ppt/tags/tag69.xml><?xml version="1.0" encoding="utf-8"?>
<p:tagLst xmlns:p="http://schemas.openxmlformats.org/presentationml/2006/main">
  <p:tag name="AS_UNIQUEID" val="20275"/>
</p:tagLst>
</file>

<file path=ppt/tags/tag70.xml><?xml version="1.0" encoding="utf-8"?>
<p:tagLst xmlns:p="http://schemas.openxmlformats.org/presentationml/2006/main">
  <p:tag name="AS_UNIQUEID" val="20276"/>
</p:tagLst>
</file>

<file path=ppt/tags/tag71.xml><?xml version="1.0" encoding="utf-8"?>
<p:tagLst xmlns:p="http://schemas.openxmlformats.org/presentationml/2006/main">
  <p:tag name="AS_UNIQUEID" val="20277"/>
</p:tagLst>
</file>

<file path=ppt/tags/tag72.xml><?xml version="1.0" encoding="utf-8"?>
<p:tagLst xmlns:p="http://schemas.openxmlformats.org/presentationml/2006/main">
  <p:tag name="AS_UNIQUEID" val="20278"/>
</p:tagLst>
</file>

<file path=ppt/tags/tag73.xml><?xml version="1.0" encoding="utf-8"?>
<p:tagLst xmlns:p="http://schemas.openxmlformats.org/presentationml/2006/main">
  <p:tag name="AS_UNIQUEID" val="20279"/>
</p:tagLst>
</file>

<file path=ppt/tags/tag74.xml><?xml version="1.0" encoding="utf-8"?>
<p:tagLst xmlns:p="http://schemas.openxmlformats.org/presentationml/2006/main">
  <p:tag name="AS_UNIQUEID" val="20280"/>
</p:tagLst>
</file>

<file path=ppt/tags/tag75.xml><?xml version="1.0" encoding="utf-8"?>
<p:tagLst xmlns:p="http://schemas.openxmlformats.org/presentationml/2006/main">
  <p:tag name="AS_UNIQUEID" val="20281"/>
</p:tagLst>
</file>

<file path=ppt/tags/tag76.xml><?xml version="1.0" encoding="utf-8"?>
<p:tagLst xmlns:p="http://schemas.openxmlformats.org/presentationml/2006/main">
  <p:tag name="AS_UNIQUEID" val="19890"/>
</p:tagLst>
</file>

<file path=ppt/tags/tag77.xml><?xml version="1.0" encoding="utf-8"?>
<p:tagLst xmlns:p="http://schemas.openxmlformats.org/presentationml/2006/main">
  <p:tag name="AS_UNIQUEID" val="19891"/>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19892"/>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9.xml><?xml version="1.0" encoding="utf-8"?>
<p:tagLst xmlns:p="http://schemas.openxmlformats.org/presentationml/2006/main">
  <p:tag name="AS_UNIQUEID" val="19893"/>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19894"/>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19895"/>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19896"/>
</p:tagLst>
</file>

<file path=ppt/tags/tag83.xml><?xml version="1.0" encoding="utf-8"?>
<p:tagLst xmlns:p="http://schemas.openxmlformats.org/presentationml/2006/main">
  <p:tag name="AS_UNIQUEID" val="19897"/>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4.xml><?xml version="1.0" encoding="utf-8"?>
<p:tagLst xmlns:p="http://schemas.openxmlformats.org/presentationml/2006/main">
  <p:tag name="AS_UNIQUEID" val="19898"/>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5.xml><?xml version="1.0" encoding="utf-8"?>
<p:tagLst xmlns:p="http://schemas.openxmlformats.org/presentationml/2006/main">
  <p:tag name="AS_UNIQUEID" val="19899"/>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6.xml><?xml version="1.0" encoding="utf-8"?>
<p:tagLst xmlns:p="http://schemas.openxmlformats.org/presentationml/2006/main">
  <p:tag name="AS_UNIQUEID" val="19900"/>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19901"/>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19902"/>
</p:tagLst>
</file>

<file path=ppt/tags/tag89.xml><?xml version="1.0" encoding="utf-8"?>
<p:tagLst xmlns:p="http://schemas.openxmlformats.org/presentationml/2006/main">
  <p:tag name="AS_UNIQUEID" val="19903"/>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0.xml><?xml version="1.0" encoding="utf-8"?>
<p:tagLst xmlns:p="http://schemas.openxmlformats.org/presentationml/2006/main">
  <p:tag name="AS_UNIQUEID" val="19904"/>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1.xml><?xml version="1.0" encoding="utf-8"?>
<p:tagLst xmlns:p="http://schemas.openxmlformats.org/presentationml/2006/main">
  <p:tag name="AS_UNIQUEID" val="19905"/>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2.xml><?xml version="1.0" encoding="utf-8"?>
<p:tagLst xmlns:p="http://schemas.openxmlformats.org/presentationml/2006/main">
  <p:tag name="AS_UNIQUEID" val="19906"/>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3.xml><?xml version="1.0" encoding="utf-8"?>
<p:tagLst xmlns:p="http://schemas.openxmlformats.org/presentationml/2006/main">
  <p:tag name="AS_UNIQUEID" val="19907"/>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4.xml><?xml version="1.0" encoding="utf-8"?>
<p:tagLst xmlns:p="http://schemas.openxmlformats.org/presentationml/2006/main">
  <p:tag name="AS_UNIQUEID" val="19908"/>
</p:tagLst>
</file>

<file path=ppt/tags/tag95.xml><?xml version="1.0" encoding="utf-8"?>
<p:tagLst xmlns:p="http://schemas.openxmlformats.org/presentationml/2006/main">
  <p:tag name="AS_UNIQUEID" val="19909"/>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6.xml><?xml version="1.0" encoding="utf-8"?>
<p:tagLst xmlns:p="http://schemas.openxmlformats.org/presentationml/2006/main">
  <p:tag name="AS_UNIQUEID" val="19910"/>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7.xml><?xml version="1.0" encoding="utf-8"?>
<p:tagLst xmlns:p="http://schemas.openxmlformats.org/presentationml/2006/main">
  <p:tag name="AS_UNIQUEID" val="19911"/>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8.xml><?xml version="1.0" encoding="utf-8"?>
<p:tagLst xmlns:p="http://schemas.openxmlformats.org/presentationml/2006/main">
  <p:tag name="AS_UNIQUEID" val="19912"/>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9.xml><?xml version="1.0" encoding="utf-8"?>
<p:tagLst xmlns:p="http://schemas.openxmlformats.org/presentationml/2006/main">
  <p:tag name="AS_UNIQUEID" val="19913"/>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0.xml><?xml version="1.0" encoding="utf-8"?>
<p:tagLst xmlns:p="http://schemas.openxmlformats.org/presentationml/2006/main">
  <p:tag name="AS_UNIQUEID" val="19914"/>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1.xml><?xml version="1.0" encoding="utf-8"?>
<p:tagLst xmlns:p="http://schemas.openxmlformats.org/presentationml/2006/main">
  <p:tag name="AS_UNIQUEID" val="19915"/>
</p:tagLst>
</file>

<file path=ppt/tags/tag102.xml><?xml version="1.0" encoding="utf-8"?>
<p:tagLst xmlns:p="http://schemas.openxmlformats.org/presentationml/2006/main">
  <p:tag name="AS_UNIQUEID" val="19916"/>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3.xml><?xml version="1.0" encoding="utf-8"?>
<p:tagLst xmlns:p="http://schemas.openxmlformats.org/presentationml/2006/main">
  <p:tag name="AS_UNIQUEID" val="19917"/>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4.xml><?xml version="1.0" encoding="utf-8"?>
<p:tagLst xmlns:p="http://schemas.openxmlformats.org/presentationml/2006/main">
  <p:tag name="AS_UNIQUEID" val="19918"/>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5.xml><?xml version="1.0" encoding="utf-8"?>
<p:tagLst xmlns:p="http://schemas.openxmlformats.org/presentationml/2006/main">
  <p:tag name="AS_UNIQUEID" val="1991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6.xml><?xml version="1.0" encoding="utf-8"?>
<p:tagLst xmlns:p="http://schemas.openxmlformats.org/presentationml/2006/main">
  <p:tag name="AS_UNIQUEID" val="1992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7.xml><?xml version="1.0" encoding="utf-8"?>
<p:tagLst xmlns:p="http://schemas.openxmlformats.org/presentationml/2006/main">
  <p:tag name="AS_UNIQUEID" val="19921"/>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8.xml><?xml version="1.0" encoding="utf-8"?>
<p:tagLst xmlns:p="http://schemas.openxmlformats.org/presentationml/2006/main">
  <p:tag name="AS_UNIQUEID" val="19922"/>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9.xml><?xml version="1.0" encoding="utf-8"?>
<p:tagLst xmlns:p="http://schemas.openxmlformats.org/presentationml/2006/main">
  <p:tag name="AS_UNIQUEID" val="19923"/>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0.xml><?xml version="1.0" encoding="utf-8"?>
<p:tagLst xmlns:p="http://schemas.openxmlformats.org/presentationml/2006/main">
  <p:tag name="AS_UNIQUEID" val="19924"/>
</p:tagLst>
</file>

<file path=ppt/tags/tag111.xml><?xml version="1.0" encoding="utf-8"?>
<p:tagLst xmlns:p="http://schemas.openxmlformats.org/presentationml/2006/main">
  <p:tag name="AS_UNIQUEID" val="19925"/>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2.xml><?xml version="1.0" encoding="utf-8"?>
<p:tagLst xmlns:p="http://schemas.openxmlformats.org/presentationml/2006/main">
  <p:tag name="AS_UNIQUEID" val="19926"/>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3.xml><?xml version="1.0" encoding="utf-8"?>
<p:tagLst xmlns:p="http://schemas.openxmlformats.org/presentationml/2006/main">
  <p:tag name="AS_UNIQUEID" val="19927"/>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4.xml><?xml version="1.0" encoding="utf-8"?>
<p:tagLst xmlns:p="http://schemas.openxmlformats.org/presentationml/2006/main">
  <p:tag name="AS_UNIQUEID" val="19928"/>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5.xml><?xml version="1.0" encoding="utf-8"?>
<p:tagLst xmlns:p="http://schemas.openxmlformats.org/presentationml/2006/main">
  <p:tag name="AS_UNIQUEID" val="19929"/>
</p:tagLst>
</file>

<file path=ppt/tags/tag116.xml><?xml version="1.0" encoding="utf-8"?>
<p:tagLst xmlns:p="http://schemas.openxmlformats.org/presentationml/2006/main">
  <p:tag name="AS_UNIQUEID" val="19930"/>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7.xml><?xml version="1.0" encoding="utf-8"?>
<p:tagLst xmlns:p="http://schemas.openxmlformats.org/presentationml/2006/main">
  <p:tag name="AS_UNIQUEID" val="19931"/>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8.xml><?xml version="1.0" encoding="utf-8"?>
<p:tagLst xmlns:p="http://schemas.openxmlformats.org/presentationml/2006/main">
  <p:tag name="AS_UNIQUEID" val="19932"/>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9.xml><?xml version="1.0" encoding="utf-8"?>
<p:tagLst xmlns:p="http://schemas.openxmlformats.org/presentationml/2006/main">
  <p:tag name="AS_UNIQUEID" val="19933"/>
</p:tagLst>
</file>

<file path=ppt/tags/tag120.xml><?xml version="1.0" encoding="utf-8"?>
<p:tagLst xmlns:p="http://schemas.openxmlformats.org/presentationml/2006/main">
  <p:tag name="AS_UNIQUEID" val="19934"/>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1.xml><?xml version="1.0" encoding="utf-8"?>
<p:tagLst xmlns:p="http://schemas.openxmlformats.org/presentationml/2006/main">
  <p:tag name="AS_UNIQUEID" val="19935"/>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2.xml><?xml version="1.0" encoding="utf-8"?>
<p:tagLst xmlns:p="http://schemas.openxmlformats.org/presentationml/2006/main">
  <p:tag name="AS_UNIQUEID" val="19936"/>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3.xml><?xml version="1.0" encoding="utf-8"?>
<p:tagLst xmlns:p="http://schemas.openxmlformats.org/presentationml/2006/main">
  <p:tag name="AS_UNIQUEID" val="19937"/>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4.xml><?xml version="1.0" encoding="utf-8"?>
<p:tagLst xmlns:p="http://schemas.openxmlformats.org/presentationml/2006/main">
  <p:tag name="AS_UNIQUEID" val="19938"/>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5.xml><?xml version="1.0" encoding="utf-8"?>
<p:tagLst xmlns:p="http://schemas.openxmlformats.org/presentationml/2006/main">
  <p:tag name="AS_UNIQUEID" val="19939"/>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6.xml><?xml version="1.0" encoding="utf-8"?>
<p:tagLst xmlns:p="http://schemas.openxmlformats.org/presentationml/2006/main">
  <p:tag name="AS_UNIQUEID" val="19940"/>
</p:tagLst>
</file>

<file path=ppt/tags/tag127.xml><?xml version="1.0" encoding="utf-8"?>
<p:tagLst xmlns:p="http://schemas.openxmlformats.org/presentationml/2006/main">
  <p:tag name="AS_UNIQUEID" val="19941"/>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8.xml><?xml version="1.0" encoding="utf-8"?>
<p:tagLst xmlns:p="http://schemas.openxmlformats.org/presentationml/2006/main">
  <p:tag name="AS_UNIQUEID" val="19942"/>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9.xml><?xml version="1.0" encoding="utf-8"?>
<p:tagLst xmlns:p="http://schemas.openxmlformats.org/presentationml/2006/main">
  <p:tag name="AS_UNIQUEID" val="19943"/>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0.xml><?xml version="1.0" encoding="utf-8"?>
<p:tagLst xmlns:p="http://schemas.openxmlformats.org/presentationml/2006/main">
  <p:tag name="AS_UNIQUEID" val="19944"/>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1.xml><?xml version="1.0" encoding="utf-8"?>
<p:tagLst xmlns:p="http://schemas.openxmlformats.org/presentationml/2006/main">
  <p:tag name="AS_UNIQUEID" val="19945"/>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2.xml><?xml version="1.0" encoding="utf-8"?>
<p:tagLst xmlns:p="http://schemas.openxmlformats.org/presentationml/2006/main">
  <p:tag name="AS_UNIQUEID" val="19946"/>
</p:tagLst>
</file>

<file path=ppt/tags/tag133.xml><?xml version="1.0" encoding="utf-8"?>
<p:tagLst xmlns:p="http://schemas.openxmlformats.org/presentationml/2006/main">
  <p:tag name="AS_UNIQUEID" val="19947"/>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4.xml><?xml version="1.0" encoding="utf-8"?>
<p:tagLst xmlns:p="http://schemas.openxmlformats.org/presentationml/2006/main">
  <p:tag name="AS_UNIQUEID" val="19948"/>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5.xml><?xml version="1.0" encoding="utf-8"?>
<p:tagLst xmlns:p="http://schemas.openxmlformats.org/presentationml/2006/main">
  <p:tag name="AS_UNIQUEID" val="19949"/>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6.xml><?xml version="1.0" encoding="utf-8"?>
<p:tagLst xmlns:p="http://schemas.openxmlformats.org/presentationml/2006/main">
  <p:tag name="AS_UNIQUEID" val="19950"/>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7.xml><?xml version="1.0" encoding="utf-8"?>
<p:tagLst xmlns:p="http://schemas.openxmlformats.org/presentationml/2006/main">
  <p:tag name="AS_UNIQUEID" val="19951"/>
</p:tagLst>
</file>

<file path=ppt/tags/tag138.xml><?xml version="1.0" encoding="utf-8"?>
<p:tagLst xmlns:p="http://schemas.openxmlformats.org/presentationml/2006/main">
  <p:tag name="AS_UNIQUEID" val="19952"/>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AS_UNIQUEID" val="19953"/>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AS_UNIQUEID" val="19954"/>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AS_UNIQUEID" val="19955"/>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AS_UNIQUEID" val="19956"/>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AS_UNIQUEID" val="19957"/>
</p:tagLst>
</file>

<file path=ppt/tags/tag144.xml><?xml version="1.0" encoding="utf-8"?>
<p:tagLst xmlns:p="http://schemas.openxmlformats.org/presentationml/2006/main">
  <p:tag name="AS_UNIQUEID" val="19958"/>
</p:tagLst>
</file>

<file path=ppt/tags/tag145.xml><?xml version="1.0" encoding="utf-8"?>
<p:tagLst xmlns:p="http://schemas.openxmlformats.org/presentationml/2006/main">
  <p:tag name="AS_UNIQUEID" val="19959"/>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6.xml><?xml version="1.0" encoding="utf-8"?>
<p:tagLst xmlns:p="http://schemas.openxmlformats.org/presentationml/2006/main">
  <p:tag name="AS_UNIQUEID" val="19960"/>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7.xml><?xml version="1.0" encoding="utf-8"?>
<p:tagLst xmlns:p="http://schemas.openxmlformats.org/presentationml/2006/main">
  <p:tag name="AS_UNIQUEID" val="19961"/>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8.xml><?xml version="1.0" encoding="utf-8"?>
<p:tagLst xmlns:p="http://schemas.openxmlformats.org/presentationml/2006/main">
  <p:tag name="AS_UNIQUEID" val="19962"/>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9.xml><?xml version="1.0" encoding="utf-8"?>
<p:tagLst xmlns:p="http://schemas.openxmlformats.org/presentationml/2006/main">
  <p:tag name="AS_UNIQUEID" val="19963"/>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0.xml><?xml version="1.0" encoding="utf-8"?>
<p:tagLst xmlns:p="http://schemas.openxmlformats.org/presentationml/2006/main">
  <p:tag name="AS_UNIQUEID" val="19964"/>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1.xml><?xml version="1.0" encoding="utf-8"?>
<p:tagLst xmlns:p="http://schemas.openxmlformats.org/presentationml/2006/main">
  <p:tag name="AS_UNIQUEID" val="19965"/>
</p:tagLst>
</file>

<file path=ppt/tags/tag152.xml><?xml version="1.0" encoding="utf-8"?>
<p:tagLst xmlns:p="http://schemas.openxmlformats.org/presentationml/2006/main">
  <p:tag name="AS_UNIQUEID" val="19966"/>
</p:tagLst>
</file>

<file path=ppt/tags/tag153.xml><?xml version="1.0" encoding="utf-8"?>
<p:tagLst xmlns:p="http://schemas.openxmlformats.org/presentationml/2006/main">
  <p:tag name="AS_UNIQUEID" val="19967"/>
</p:tagLst>
</file>

<file path=ppt/tags/tag154.xml><?xml version="1.0" encoding="utf-8"?>
<p:tagLst xmlns:p="http://schemas.openxmlformats.org/presentationml/2006/main">
  <p:tag name="AS_UNIQUEID" val="19968"/>
</p:tagLst>
</file>

<file path=ppt/tags/tag155.xml><?xml version="1.0" encoding="utf-8"?>
<p:tagLst xmlns:p="http://schemas.openxmlformats.org/presentationml/2006/main">
  <p:tag name="AS_UNIQUEID" val="19969"/>
</p:tagLst>
</file>

<file path=ppt/tags/tag156.xml><?xml version="1.0" encoding="utf-8"?>
<p:tagLst xmlns:p="http://schemas.openxmlformats.org/presentationml/2006/main">
  <p:tag name="AS_UNIQUEID" val="19970"/>
</p:tagLst>
</file>

<file path=ppt/tags/tag157.xml><?xml version="1.0" encoding="utf-8"?>
<p:tagLst xmlns:p="http://schemas.openxmlformats.org/presentationml/2006/main">
  <p:tag name="AS_UNIQUEID" val="19971"/>
</p:tagLst>
</file>

<file path=ppt/tags/tag158.xml><?xml version="1.0" encoding="utf-8"?>
<p:tagLst xmlns:p="http://schemas.openxmlformats.org/presentationml/2006/main">
  <p:tag name="AS_UNIQUEID" val="19972"/>
</p:tagLst>
</file>

<file path=ppt/tags/tag159.xml><?xml version="1.0" encoding="utf-8"?>
<p:tagLst xmlns:p="http://schemas.openxmlformats.org/presentationml/2006/main">
  <p:tag name="AS_UNIQUEID" val="19978"/>
</p:tagLst>
</file>

<file path=ppt/tags/tag160.xml><?xml version="1.0" encoding="utf-8"?>
<p:tagLst xmlns:p="http://schemas.openxmlformats.org/presentationml/2006/main">
  <p:tag name="AS_UNIQUEID" val="3689"/>
  <p:tag name="KSO_WM_BEAUTIFY_FLAG" val=""/>
  <p:tag name="KSO_WM_UNIT_TEXT_FILL_FORE_SCHEMECOLOR_INDEX" val="2"/>
  <p:tag name="KSO_WM_UNIT_TEXT_FILL_FORE_SCHEMECOLOR_INDEX_BRIGHTNESS" val="0"/>
  <p:tag name="KSO_WM_UNIT_TEXT_FILL_TYPE" val="1"/>
</p:tagLst>
</file>

<file path=ppt/tags/tag161.xml><?xml version="1.0" encoding="utf-8"?>
<p:tagLst xmlns:p="http://schemas.openxmlformats.org/presentationml/2006/main">
  <p:tag name="AS_UNIQUEID" val="2079"/>
  <p:tag name="KSO_WM_BEAUTIFY_FLAG" val=""/>
</p:tagLst>
</file>

<file path=ppt/tags/tag162.xml><?xml version="1.0" encoding="utf-8"?>
<p:tagLst xmlns:p="http://schemas.openxmlformats.org/presentationml/2006/main">
  <p:tag name="AS_UNIQUEID" val="2067"/>
  <p:tag name="KSO_WM_BEAUTIFY_FLAG" val=""/>
</p:tagLst>
</file>

<file path=ppt/tags/tag163.xml><?xml version="1.0" encoding="utf-8"?>
<p:tagLst xmlns:p="http://schemas.openxmlformats.org/presentationml/2006/main">
  <p:tag name="AS_UNIQUEID" val="2068"/>
  <p:tag name="KSO_WM_BEAUTIFY_FLAG" val=""/>
</p:tagLst>
</file>

<file path=ppt/tags/tag164.xml><?xml version="1.0" encoding="utf-8"?>
<p:tagLst xmlns:p="http://schemas.openxmlformats.org/presentationml/2006/main">
  <p:tag name="AS_UNIQUEID" val="2069"/>
  <p:tag name="KSO_WM_BEAUTIFY_FLAG" val=""/>
</p:tagLst>
</file>

<file path=ppt/tags/tag165.xml><?xml version="1.0" encoding="utf-8"?>
<p:tagLst xmlns:p="http://schemas.openxmlformats.org/presentationml/2006/main">
  <p:tag name="AS_UNIQUEID" val="2070"/>
  <p:tag name="KSO_WM_BEAUTIFY_FLAG" val=""/>
</p:tagLst>
</file>

<file path=ppt/tags/tag166.xml><?xml version="1.0" encoding="utf-8"?>
<p:tagLst xmlns:p="http://schemas.openxmlformats.org/presentationml/2006/main">
  <p:tag name="AS_UNIQUEID" val="2071"/>
  <p:tag name="KSO_WM_BEAUTIFY_FLAG" val=""/>
</p:tagLst>
</file>

<file path=ppt/tags/tag167.xml><?xml version="1.0" encoding="utf-8"?>
<p:tagLst xmlns:p="http://schemas.openxmlformats.org/presentationml/2006/main">
  <p:tag name="AS_UNIQUEID" val="2072"/>
  <p:tag name="KSO_WM_BEAUTIFY_FLAG" val=""/>
</p:tagLst>
</file>

<file path=ppt/tags/tag168.xml><?xml version="1.0" encoding="utf-8"?>
<p:tagLst xmlns:p="http://schemas.openxmlformats.org/presentationml/2006/main">
  <p:tag name="AS_UNIQUEID" val="2073"/>
  <p:tag name="KSO_WM_BEAUTIFY_FLAG" val=""/>
</p:tagLst>
</file>

<file path=ppt/tags/tag169.xml><?xml version="1.0" encoding="utf-8"?>
<p:tagLst xmlns:p="http://schemas.openxmlformats.org/presentationml/2006/main">
  <p:tag name="AS_UNIQUEID" val="2074"/>
  <p:tag name="KSO_WM_BEAUTIFY_FLAG" val=""/>
</p:tagLst>
</file>

<file path=ppt/tags/tag170.xml><?xml version="1.0" encoding="utf-8"?>
<p:tagLst xmlns:p="http://schemas.openxmlformats.org/presentationml/2006/main">
  <p:tag name="AS_UNIQUEID" val="2075"/>
  <p:tag name="KSO_WM_BEAUTIFY_FLAG" val=""/>
</p:tagLst>
</file>

<file path=ppt/tags/tag171.xml><?xml version="1.0" encoding="utf-8"?>
<p:tagLst xmlns:p="http://schemas.openxmlformats.org/presentationml/2006/main">
  <p:tag name="AS_UNIQUEID" val="2076"/>
  <p:tag name="KSO_WM_BEAUTIFY_FLAG" val=""/>
</p:tagLst>
</file>

<file path=ppt/tags/tag172.xml><?xml version="1.0" encoding="utf-8"?>
<p:tagLst xmlns:p="http://schemas.openxmlformats.org/presentationml/2006/main">
  <p:tag name="AS_UNIQUEID" val="2077"/>
  <p:tag name="KSO_WM_BEAUTIFY_FLAG" val=""/>
</p:tagLst>
</file>

<file path=ppt/tags/tag173.xml><?xml version="1.0" encoding="utf-8"?>
<p:tagLst xmlns:p="http://schemas.openxmlformats.org/presentationml/2006/main">
  <p:tag name="AS_UNIQUEID" val="2078"/>
  <p:tag name="KSO_WM_BEAUTIFY_FLAG" val=""/>
</p:tagLst>
</file>

<file path=ppt/tags/tag174.xml><?xml version="1.0" encoding="utf-8"?>
<p:tagLst xmlns:p="http://schemas.openxmlformats.org/presentationml/2006/main">
  <p:tag name="AS_UNIQUEID" val="2081"/>
  <p:tag name="KSO_WM_BEAUTIFY_FLAG" val=""/>
</p:tagLst>
</file>

<file path=ppt/tags/tag175.xml><?xml version="1.0" encoding="utf-8"?>
<p:tagLst xmlns:p="http://schemas.openxmlformats.org/presentationml/2006/main">
  <p:tag name="AS_UNIQUEID" val="19979"/>
</p:tagLst>
</file>

<file path=ppt/tags/tag176.xml><?xml version="1.0" encoding="utf-8"?>
<p:tagLst xmlns:p="http://schemas.openxmlformats.org/presentationml/2006/main">
  <p:tag name="AS_UNIQUEID" val="1930"/>
</p:tagLst>
</file>

<file path=ppt/tags/tag177.xml><?xml version="1.0" encoding="utf-8"?>
<p:tagLst xmlns:p="http://schemas.openxmlformats.org/presentationml/2006/main">
  <p:tag name="AS_UNIQUEID" val="1931"/>
</p:tagLst>
</file>

<file path=ppt/tags/tag178.xml><?xml version="1.0" encoding="utf-8"?>
<p:tagLst xmlns:p="http://schemas.openxmlformats.org/presentationml/2006/main">
  <p:tag name="AS_UNIQUEID" val="1932"/>
</p:tagLst>
</file>

<file path=ppt/tags/tag179.xml><?xml version="1.0" encoding="utf-8"?>
<p:tagLst xmlns:p="http://schemas.openxmlformats.org/presentationml/2006/main">
  <p:tag name="AS_UNIQUEID" val="19980"/>
</p:tagLst>
</file>

<file path=ppt/tags/tag180.xml><?xml version="1.0" encoding="utf-8"?>
<p:tagLst xmlns:p="http://schemas.openxmlformats.org/presentationml/2006/main">
  <p:tag name="AS_UNIQUEID" val="7666"/>
</p:tagLst>
</file>

<file path=ppt/tags/tag181.xml><?xml version="1.0" encoding="utf-8"?>
<p:tagLst xmlns:p="http://schemas.openxmlformats.org/presentationml/2006/main">
  <p:tag name="AS_UNIQUEID" val="1939"/>
</p:tagLst>
</file>

<file path=ppt/tags/tag182.xml><?xml version="1.0" encoding="utf-8"?>
<p:tagLst xmlns:p="http://schemas.openxmlformats.org/presentationml/2006/main">
  <p:tag name="AS_UNIQUEID" val="1941"/>
</p:tagLst>
</file>

<file path=ppt/tags/tag183.xml><?xml version="1.0" encoding="utf-8"?>
<p:tagLst xmlns:p="http://schemas.openxmlformats.org/presentationml/2006/main">
  <p:tag name="AS_UNIQUEID" val="1951"/>
</p:tagLst>
</file>

<file path=ppt/tags/tag184.xml><?xml version="1.0" encoding="utf-8"?>
<p:tagLst xmlns:p="http://schemas.openxmlformats.org/presentationml/2006/main">
  <p:tag name="AS_UNIQUEID" val="1952"/>
</p:tagLst>
</file>

<file path=ppt/tags/tag185.xml><?xml version="1.0" encoding="utf-8"?>
<p:tagLst xmlns:p="http://schemas.openxmlformats.org/presentationml/2006/main">
  <p:tag name="AS_UNIQUEID" val="1953"/>
</p:tagLst>
</file>

<file path=ppt/tags/tag186.xml><?xml version="1.0" encoding="utf-8"?>
<p:tagLst xmlns:p="http://schemas.openxmlformats.org/presentationml/2006/main">
  <p:tag name="AS_UNIQUEID" val="1954"/>
</p:tagLst>
</file>

<file path=ppt/tags/tag187.xml><?xml version="1.0" encoding="utf-8"?>
<p:tagLst xmlns:p="http://schemas.openxmlformats.org/presentationml/2006/main">
  <p:tag name="AS_UNIQUEID" val="7667"/>
</p:tagLst>
</file>

<file path=ppt/tags/tag188.xml><?xml version="1.0" encoding="utf-8"?>
<p:tagLst xmlns:p="http://schemas.openxmlformats.org/presentationml/2006/main">
  <p:tag name="AS_UNIQUEID" val="7668"/>
</p:tagLst>
</file>

<file path=ppt/tags/tag189.xml><?xml version="1.0" encoding="utf-8"?>
<p:tagLst xmlns:p="http://schemas.openxmlformats.org/presentationml/2006/main">
  <p:tag name="AS_UNIQUEID" val="7669"/>
</p:tagLst>
</file>

<file path=ppt/tags/tag190.xml><?xml version="1.0" encoding="utf-8"?>
<p:tagLst xmlns:p="http://schemas.openxmlformats.org/presentationml/2006/main">
  <p:tag name="AS_UNIQUEID" val="7670"/>
</p:tagLst>
</file>

<file path=ppt/tags/tag191.xml><?xml version="1.0" encoding="utf-8"?>
<p:tagLst xmlns:p="http://schemas.openxmlformats.org/presentationml/2006/main">
  <p:tag name="AS_UNIQUEID" val="7671"/>
</p:tagLst>
</file>

<file path=ppt/tags/tag192.xml><?xml version="1.0" encoding="utf-8"?>
<p:tagLst xmlns:p="http://schemas.openxmlformats.org/presentationml/2006/main">
  <p:tag name="AS_UNIQUEID" val="1941"/>
</p:tagLst>
</file>

<file path=ppt/tags/tag193.xml><?xml version="1.0" encoding="utf-8"?>
<p:tagLst xmlns:p="http://schemas.openxmlformats.org/presentationml/2006/main">
  <p:tag name="AS_UNIQUEID" val="1941"/>
</p:tagLst>
</file>

<file path=ppt/tags/tag194.xml><?xml version="1.0" encoding="utf-8"?>
<p:tagLst xmlns:p="http://schemas.openxmlformats.org/presentationml/2006/main">
  <p:tag name="AS_UNIQUEID" val="7672"/>
</p:tagLst>
</file>

<file path=ppt/tags/tag195.xml><?xml version="1.0" encoding="utf-8"?>
<p:tagLst xmlns:p="http://schemas.openxmlformats.org/presentationml/2006/main">
  <p:tag name="AS_UNIQUEID" val="7673"/>
</p:tagLst>
</file>

<file path=ppt/tags/tag196.xml><?xml version="1.0" encoding="utf-8"?>
<p:tagLst xmlns:p="http://schemas.openxmlformats.org/presentationml/2006/main">
  <p:tag name="AS_UNIQUEID" val="2387"/>
  <p:tag name="KSO_WM_BEAUTIFY_FLAG" val=""/>
</p:tagLst>
</file>

<file path=ppt/tags/tag197.xml><?xml version="1.0" encoding="utf-8"?>
<p:tagLst xmlns:p="http://schemas.openxmlformats.org/presentationml/2006/main">
  <p:tag name="AS_UNIQUEID" val="2387"/>
  <p:tag name="KSO_WM_BEAUTIFY_FLAG" val=""/>
</p:tagLst>
</file>

<file path=ppt/tags/tag198.xml><?xml version="1.0" encoding="utf-8"?>
<p:tagLst xmlns:p="http://schemas.openxmlformats.org/presentationml/2006/main">
  <p:tag name="AS_UNIQUEID" val="2387"/>
  <p:tag name="KSO_WM_BEAUTIFY_FLAG" val=""/>
</p:tagLst>
</file>

<file path=ppt/tags/tag199.xml><?xml version="1.0" encoding="utf-8"?>
<p:tagLst xmlns:p="http://schemas.openxmlformats.org/presentationml/2006/main">
  <p:tag name="AS_UNIQUEID" val="2387"/>
  <p:tag name="KSO_WM_BEAUTIFY_FLAG" val=""/>
</p:tagLst>
</file>

<file path=ppt/tags/tag200.xml><?xml version="1.0" encoding="utf-8"?>
<p:tagLst xmlns:p="http://schemas.openxmlformats.org/presentationml/2006/main">
  <p:tag name="AS_UNIQUEID" val="2387"/>
  <p:tag name="KSO_WM_BEAUTIFY_FLAG" val=""/>
</p:tagLst>
</file>

<file path=ppt/tags/tag201.xml><?xml version="1.0" encoding="utf-8"?>
<p:tagLst xmlns:p="http://schemas.openxmlformats.org/presentationml/2006/main">
  <p:tag name="AS_UNIQUEID" val="19981"/>
</p:tagLst>
</file>

<file path=ppt/tags/tag202.xml><?xml version="1.0" encoding="utf-8"?>
<p:tagLst xmlns:p="http://schemas.openxmlformats.org/presentationml/2006/main">
  <p:tag name="KSO_WM_SPECIAL_SOURCE" val="bdnull"/>
</p:tagLst>
</file>

<file path=ppt/tags/tag203.xml><?xml version="1.0" encoding="utf-8"?>
<p:tagLst xmlns:p="http://schemas.openxmlformats.org/presentationml/2006/main">
  <p:tag name="AS_UNIQUEID" val="19982"/>
</p:tagLst>
</file>

<file path=ppt/tags/tag204.xml><?xml version="1.0" encoding="utf-8"?>
<p:tagLst xmlns:p="http://schemas.openxmlformats.org/presentationml/2006/main">
  <p:tag name="AS_UNIQUEID" val="19983"/>
</p:tagLst>
</file>

<file path=ppt/tags/tag205.xml><?xml version="1.0" encoding="utf-8"?>
<p:tagLst xmlns:p="http://schemas.openxmlformats.org/presentationml/2006/main">
  <p:tag name="AS_UNIQUEID" val="19984"/>
</p:tagLst>
</file>

<file path=ppt/tags/tag206.xml><?xml version="1.0" encoding="utf-8"?>
<p:tagLst xmlns:p="http://schemas.openxmlformats.org/presentationml/2006/main">
  <p:tag name="AS_UNIQUEID" val="19985"/>
</p:tagLst>
</file>

<file path=ppt/tags/tag207.xml><?xml version="1.0" encoding="utf-8"?>
<p:tagLst xmlns:p="http://schemas.openxmlformats.org/presentationml/2006/main">
  <p:tag name="AS_UNIQUEID" val="19986"/>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PRESET_TEXT" val="空白演示"/>
  <p:tag name="KSO_WM_UNIT_SHOW_EDIT_AREA_INDICATION" val="1"/>
  <p:tag name="KSO_WM_UNIT_TYPE" val="a"/>
  <p:tag name="KSO_WM_UNIT_VALUE" val="28"/>
</p:tagLst>
</file>

<file path=ppt/tags/tag208.xml><?xml version="1.0" encoding="utf-8"?>
<p:tagLst xmlns:p="http://schemas.openxmlformats.org/presentationml/2006/main">
  <p:tag name="AS_UNIQUEID" val="19987"/>
</p:tagLst>
</file>

<file path=ppt/tags/tag209.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10.xml><?xml version="1.0" encoding="utf-8"?>
<p:tagLst xmlns:p="http://schemas.openxmlformats.org/presentationml/2006/main">
  <p:tag name="AS_UNIQUEID" val="19988"/>
</p:tagLst>
</file>

<file path=ppt/tags/tag211.xml><?xml version="1.0" encoding="utf-8"?>
<p:tagLst xmlns:p="http://schemas.openxmlformats.org/presentationml/2006/main">
  <p:tag name="AS_UNIQUEID" val="2121"/>
</p:tagLst>
</file>

<file path=ppt/tags/tag212.xml><?xml version="1.0" encoding="utf-8"?>
<p:tagLst xmlns:p="http://schemas.openxmlformats.org/presentationml/2006/main">
  <p:tag name="AS_UNIQUEID" val="2122"/>
</p:tagLst>
</file>

<file path=ppt/tags/tag213.xml><?xml version="1.0" encoding="utf-8"?>
<p:tagLst xmlns:p="http://schemas.openxmlformats.org/presentationml/2006/main">
  <p:tag name="AS_UNIQUEID" val="19989"/>
</p:tagLst>
</file>

<file path=ppt/tags/tag214.xml><?xml version="1.0" encoding="utf-8"?>
<p:tagLst xmlns:p="http://schemas.openxmlformats.org/presentationml/2006/main">
  <p:tag name="AS_UNIQUEID" val="2128"/>
</p:tagLst>
</file>

<file path=ppt/tags/tag215.xml><?xml version="1.0" encoding="utf-8"?>
<p:tagLst xmlns:p="http://schemas.openxmlformats.org/presentationml/2006/main">
  <p:tag name="AS_UNIQUEID" val="19990"/>
</p:tagLst>
</file>

<file path=ppt/tags/tag216.xml><?xml version="1.0" encoding="utf-8"?>
<p:tagLst xmlns:p="http://schemas.openxmlformats.org/presentationml/2006/main">
  <p:tag name="AS_UNIQUEID" val="2695"/>
  <p:tag name="KSO_WM_BEAUTIFY_FLAG" val=""/>
</p:tagLst>
</file>

<file path=ppt/tags/tag217.xml><?xml version="1.0" encoding="utf-8"?>
<p:tagLst xmlns:p="http://schemas.openxmlformats.org/presentationml/2006/main">
  <p:tag name="AS_UNIQUEID" val="2815"/>
  <p:tag name="KSO_WM_BEAUTIFY_FLAG" val=""/>
</p:tagLst>
</file>

<file path=ppt/tags/tag218.xml><?xml version="1.0" encoding="utf-8"?>
<p:tagLst xmlns:p="http://schemas.openxmlformats.org/presentationml/2006/main">
  <p:tag name="AS_UNIQUEID" val="15080"/>
</p:tagLst>
</file>

<file path=ppt/tags/tag219.xml><?xml version="1.0" encoding="utf-8"?>
<p:tagLst xmlns:p="http://schemas.openxmlformats.org/presentationml/2006/main">
  <p:tag name="AS_UNIQUEID" val="2794"/>
  <p:tag name="KSO_WM_BEAUTIFY_FLAG" val=""/>
</p:tagLst>
</file>

<file path=ppt/tags/tag220.xml><?xml version="1.0" encoding="utf-8"?>
<p:tagLst xmlns:p="http://schemas.openxmlformats.org/presentationml/2006/main">
  <p:tag name="AS_UNIQUEID" val="2795"/>
  <p:tag name="KSO_WM_BEAUTIFY_FLAG" val=""/>
</p:tagLst>
</file>

<file path=ppt/tags/tag221.xml><?xml version="1.0" encoding="utf-8"?>
<p:tagLst xmlns:p="http://schemas.openxmlformats.org/presentationml/2006/main">
  <p:tag name="AS_UNIQUEID" val="15081"/>
  <p:tag name="KSO_WM_BEAUTIFY_FLAG" val=""/>
</p:tagLst>
</file>

<file path=ppt/tags/tag222.xml><?xml version="1.0" encoding="utf-8"?>
<p:tagLst xmlns:p="http://schemas.openxmlformats.org/presentationml/2006/main">
  <p:tag name="AS_UNIQUEID" val="15082"/>
</p:tagLst>
</file>

<file path=ppt/tags/tag223.xml><?xml version="1.0" encoding="utf-8"?>
<p:tagLst xmlns:p="http://schemas.openxmlformats.org/presentationml/2006/main">
  <p:tag name="AS_UNIQUEID" val="2819"/>
  <p:tag name="KSO_WM_BEAUTIFY_FLAG" val=""/>
</p:tagLst>
</file>

<file path=ppt/tags/tag224.xml><?xml version="1.0" encoding="utf-8"?>
<p:tagLst xmlns:p="http://schemas.openxmlformats.org/presentationml/2006/main">
  <p:tag name="AS_UNIQUEID" val="2823"/>
  <p:tag name="KSO_WM_BEAUTIFY_FLAG" val=""/>
</p:tagLst>
</file>

<file path=ppt/tags/tag225.xml><?xml version="1.0" encoding="utf-8"?>
<p:tagLst xmlns:p="http://schemas.openxmlformats.org/presentationml/2006/main">
  <p:tag name="AS_UNIQUEID" val="15083"/>
  <p:tag name="KSO_WM_BEAUTIFY_FLAG" val=""/>
</p:tagLst>
</file>

<file path=ppt/tags/tag226.xml><?xml version="1.0" encoding="utf-8"?>
<p:tagLst xmlns:p="http://schemas.openxmlformats.org/presentationml/2006/main">
  <p:tag name="AS_UNIQUEID" val="15084"/>
  <p:tag name="KSO_WM_BEAUTIFY_FLAG" val=""/>
</p:tagLst>
</file>

<file path=ppt/tags/tag227.xml><?xml version="1.0" encoding="utf-8"?>
<p:tagLst xmlns:p="http://schemas.openxmlformats.org/presentationml/2006/main">
  <p:tag name="AS_UNIQUEID" val="15059"/>
  <p:tag name="KSO_WM_BEAUTIFY_FLAG" val=""/>
</p:tagLst>
</file>

<file path=ppt/tags/tag228.xml><?xml version="1.0" encoding="utf-8"?>
<p:tagLst xmlns:p="http://schemas.openxmlformats.org/presentationml/2006/main">
  <p:tag name="AS_UNIQUEID" val="2692"/>
  <p:tag name="KSO_WM_BEAUTIFY_FLAG" val=""/>
</p:tagLst>
</file>

<file path=ppt/tags/tag229.xml><?xml version="1.0" encoding="utf-8"?>
<p:tagLst xmlns:p="http://schemas.openxmlformats.org/presentationml/2006/main">
  <p:tag name="AS_UNIQUEID" val="2698"/>
  <p:tag name="KSO_WM_BEAUTIFY_FLAG" val=""/>
</p:tagLst>
</file>

<file path=ppt/tags/tag230.xml><?xml version="1.0" encoding="utf-8"?>
<p:tagLst xmlns:p="http://schemas.openxmlformats.org/presentationml/2006/main">
  <p:tag name="AS_UNIQUEID" val="2704"/>
  <p:tag name="KSO_WM_BEAUTIFY_FLAG" val=""/>
</p:tagLst>
</file>

<file path=ppt/tags/tag231.xml><?xml version="1.0" encoding="utf-8"?>
<p:tagLst xmlns:p="http://schemas.openxmlformats.org/presentationml/2006/main">
  <p:tag name="AS_UNIQUEID" val="2701"/>
  <p:tag name="KSO_WM_BEAUTIFY_FLAG" val=""/>
</p:tagLst>
</file>

<file path=ppt/tags/tag232.xml><?xml version="1.0" encoding="utf-8"?>
<p:tagLst xmlns:p="http://schemas.openxmlformats.org/presentationml/2006/main">
  <p:tag name="AS_UNIQUEID" val="15061"/>
  <p:tag name="KSO_WM_BEAUTIFY_FLAG" val=""/>
</p:tagLst>
</file>

<file path=ppt/tags/tag233.xml><?xml version="1.0" encoding="utf-8"?>
<p:tagLst xmlns:p="http://schemas.openxmlformats.org/presentationml/2006/main">
  <p:tag name="AS_UNIQUEID" val="2775"/>
  <p:tag name="KSO_WM_BEAUTIFY_FLAG" val=""/>
</p:tagLst>
</file>

<file path=ppt/tags/tag234.xml><?xml version="1.0" encoding="utf-8"?>
<p:tagLst xmlns:p="http://schemas.openxmlformats.org/presentationml/2006/main">
  <p:tag name="AS_UNIQUEID" val="2783"/>
  <p:tag name="KSO_WM_BEAUTIFY_FLAG" val=""/>
</p:tagLst>
</file>

<file path=ppt/tags/tag235.xml><?xml version="1.0" encoding="utf-8"?>
<p:tagLst xmlns:p="http://schemas.openxmlformats.org/presentationml/2006/main">
  <p:tag name="AS_UNIQUEID" val="15072"/>
  <p:tag name="KSO_WM_BEAUTIFY_FLAG" val=""/>
</p:tagLst>
</file>

<file path=ppt/tags/tag236.xml><?xml version="1.0" encoding="utf-8"?>
<p:tagLst xmlns:p="http://schemas.openxmlformats.org/presentationml/2006/main">
  <p:tag name="AS_UNIQUEID" val="2767"/>
  <p:tag name="KSO_WM_BEAUTIFY_FLAG" val=""/>
</p:tagLst>
</file>

<file path=ppt/tags/tag237.xml><?xml version="1.0" encoding="utf-8"?>
<p:tagLst xmlns:p="http://schemas.openxmlformats.org/presentationml/2006/main">
  <p:tag name="AS_UNIQUEID" val="15071"/>
  <p:tag name="KSO_WM_BEAUTIFY_FLAG" val=""/>
</p:tagLst>
</file>

<file path=ppt/tags/tag238.xml><?xml version="1.0" encoding="utf-8"?>
<p:tagLst xmlns:p="http://schemas.openxmlformats.org/presentationml/2006/main">
  <p:tag name="AS_UNIQUEID" val="2799"/>
  <p:tag name="KSO_WM_BEAUTIFY_FLAG" val=""/>
</p:tagLst>
</file>

<file path=ppt/tags/tag239.xml><?xml version="1.0" encoding="utf-8"?>
<p:tagLst xmlns:p="http://schemas.openxmlformats.org/presentationml/2006/main">
  <p:tag name="AS_UNIQUEID" val="15063"/>
  <p:tag name="KSO_WM_BEAUTIFY_FLAG" val=""/>
</p:tagLst>
</file>

<file path=ppt/tags/tag240.xml><?xml version="1.0" encoding="utf-8"?>
<p:tagLst xmlns:p="http://schemas.openxmlformats.org/presentationml/2006/main">
  <p:tag name="AS_UNIQUEID" val="2786"/>
  <p:tag name="KSO_WM_BEAUTIFY_FLAG" val=""/>
</p:tagLst>
</file>

<file path=ppt/tags/tag241.xml><?xml version="1.0" encoding="utf-8"?>
<p:tagLst xmlns:p="http://schemas.openxmlformats.org/presentationml/2006/main">
  <p:tag name="AS_UNIQUEID" val="2790"/>
  <p:tag name="KSO_WM_BEAUTIFY_FLAG" val=""/>
</p:tagLst>
</file>

<file path=ppt/tags/tag242.xml><?xml version="1.0" encoding="utf-8"?>
<p:tagLst xmlns:p="http://schemas.openxmlformats.org/presentationml/2006/main">
  <p:tag name="AS_UNIQUEID" val="15074"/>
  <p:tag name="KSO_WM_BEAUTIFY_FLAG" val=""/>
</p:tagLst>
</file>

<file path=ppt/tags/tag243.xml><?xml version="1.0" encoding="utf-8"?>
<p:tagLst xmlns:p="http://schemas.openxmlformats.org/presentationml/2006/main">
  <p:tag name="AS_UNIQUEID" val="2782"/>
  <p:tag name="KSO_WM_BEAUTIFY_FLAG" val=""/>
</p:tagLst>
</file>

<file path=ppt/tags/tag244.xml><?xml version="1.0" encoding="utf-8"?>
<p:tagLst xmlns:p="http://schemas.openxmlformats.org/presentationml/2006/main">
  <p:tag name="AS_UNIQUEID" val="2784"/>
  <p:tag name="KSO_WM_BEAUTIFY_FLAG" val=""/>
</p:tagLst>
</file>

<file path=ppt/tags/tag245.xml><?xml version="1.0" encoding="utf-8"?>
<p:tagLst xmlns:p="http://schemas.openxmlformats.org/presentationml/2006/main">
  <p:tag name="AS_UNIQUEID" val="15077"/>
  <p:tag name="KSO_WM_BEAUTIFY_FLAG" val=""/>
</p:tagLst>
</file>

<file path=ppt/tags/tag246.xml><?xml version="1.0" encoding="utf-8"?>
<p:tagLst xmlns:p="http://schemas.openxmlformats.org/presentationml/2006/main">
  <p:tag name="AS_UNIQUEID" val="15068"/>
  <p:tag name="KSO_WM_BEAUTIFY_FLAG" val=""/>
</p:tagLst>
</file>

<file path=ppt/tags/tag247.xml><?xml version="1.0" encoding="utf-8"?>
<p:tagLst xmlns:p="http://schemas.openxmlformats.org/presentationml/2006/main">
  <p:tag name="AS_UNIQUEID" val="15066"/>
  <p:tag name="KSO_WM_BEAUTIFY_FLAG" val=""/>
</p:tagLst>
</file>

<file path=ppt/tags/tag248.xml><?xml version="1.0" encoding="utf-8"?>
<p:tagLst xmlns:p="http://schemas.openxmlformats.org/presentationml/2006/main">
  <p:tag name="AS_UNIQUEID" val="2803"/>
  <p:tag name="KSO_WM_BEAUTIFY_FLAG" val=""/>
</p:tagLst>
</file>

<file path=ppt/tags/tag249.xml><?xml version="1.0" encoding="utf-8"?>
<p:tagLst xmlns:p="http://schemas.openxmlformats.org/presentationml/2006/main">
  <p:tag name="AS_UNIQUEID" val="2807"/>
  <p:tag name="KSO_WM_BEAUTIFY_FLAG" val=""/>
</p:tagLst>
</file>

<file path=ppt/tags/tag250.xml><?xml version="1.0" encoding="utf-8"?>
<p:tagLst xmlns:p="http://schemas.openxmlformats.org/presentationml/2006/main">
  <p:tag name="AS_UNIQUEID" val="2811"/>
  <p:tag name="KSO_WM_BEAUTIFY_FLAG" val=""/>
</p:tagLst>
</file>

<file path=ppt/tags/tag251.xml><?xml version="1.0" encoding="utf-8"?>
<p:tagLst xmlns:p="http://schemas.openxmlformats.org/presentationml/2006/main">
  <p:tag name="AS_UNIQUEID" val="15079"/>
  <p:tag name="KSO_WM_BEAUTIFY_FLAG" val=""/>
</p:tagLst>
</file>

<file path=ppt/tags/tag252.xml><?xml version="1.0" encoding="utf-8"?>
<p:tagLst xmlns:p="http://schemas.openxmlformats.org/presentationml/2006/main">
  <p:tag name="KSO_WM_BEAUTIFY_FLAG" val="#wm#"/>
  <p:tag name="KSO_WM_SPECIAL_SOURCE" val="bdnull"/>
  <p:tag name="KSO_WM_TEMPLATE_CATEGORY" val="custom"/>
  <p:tag name="KSO_WM_TEMPLATE_INDEX" val="20205081"/>
</p:tagLst>
</file>

<file path=ppt/tags/tag253.xml><?xml version="1.0" encoding="utf-8"?>
<p:tagLst xmlns:p="http://schemas.openxmlformats.org/presentationml/2006/main">
  <p:tag name="AS_UNIQUEID" val="19991"/>
</p:tagLst>
</file>

<file path=ppt/tags/tag254.xml><?xml version="1.0" encoding="utf-8"?>
<p:tagLst xmlns:p="http://schemas.openxmlformats.org/presentationml/2006/main">
  <p:tag name="AS_UNIQUEID" val="2121"/>
</p:tagLst>
</file>

<file path=ppt/tags/tag255.xml><?xml version="1.0" encoding="utf-8"?>
<p:tagLst xmlns:p="http://schemas.openxmlformats.org/presentationml/2006/main">
  <p:tag name="AS_UNIQUEID" val="2122"/>
</p:tagLst>
</file>

<file path=ppt/tags/tag256.xml><?xml version="1.0" encoding="utf-8"?>
<p:tagLst xmlns:p="http://schemas.openxmlformats.org/presentationml/2006/main">
  <p:tag name="AS_UNIQUEID" val="19992"/>
</p:tagLst>
</file>

<file path=ppt/tags/tag257.xml><?xml version="1.0" encoding="utf-8"?>
<p:tagLst xmlns:p="http://schemas.openxmlformats.org/presentationml/2006/main">
  <p:tag name="AS_UNIQUEID" val="2145"/>
</p:tagLst>
</file>

<file path=ppt/tags/tag258.xml><?xml version="1.0" encoding="utf-8"?>
<p:tagLst xmlns:p="http://schemas.openxmlformats.org/presentationml/2006/main">
  <p:tag name="AS_UNIQUEID" val="2154"/>
</p:tagLst>
</file>

<file path=ppt/tags/tag259.xml><?xml version="1.0" encoding="utf-8"?>
<p:tagLst xmlns:p="http://schemas.openxmlformats.org/presentationml/2006/main">
  <p:tag name="AS_UNIQUEID" val="2163"/>
</p:tagLst>
</file>

<file path=ppt/tags/tag260.xml><?xml version="1.0" encoding="utf-8"?>
<p:tagLst xmlns:p="http://schemas.openxmlformats.org/presentationml/2006/main">
  <p:tag name="AS_UNIQUEID" val="2172"/>
</p:tagLst>
</file>

<file path=ppt/tags/tag261.xml><?xml version="1.0" encoding="utf-8"?>
<p:tagLst xmlns:p="http://schemas.openxmlformats.org/presentationml/2006/main">
  <p:tag name="AS_UNIQUEID" val="2175"/>
</p:tagLst>
</file>

<file path=ppt/tags/tag262.xml><?xml version="1.0" encoding="utf-8"?>
<p:tagLst xmlns:p="http://schemas.openxmlformats.org/presentationml/2006/main">
  <p:tag name="AS_UNIQUEID" val="2177"/>
</p:tagLst>
</file>

<file path=ppt/tags/tag263.xml><?xml version="1.0" encoding="utf-8"?>
<p:tagLst xmlns:p="http://schemas.openxmlformats.org/presentationml/2006/main">
  <p:tag name="AS_UNIQUEID" val="2178"/>
</p:tagLst>
</file>

<file path=ppt/tags/tag264.xml><?xml version="1.0" encoding="utf-8"?>
<p:tagLst xmlns:p="http://schemas.openxmlformats.org/presentationml/2006/main">
  <p:tag name="AS_UNIQUEID" val="2179"/>
</p:tagLst>
</file>

<file path=ppt/tags/tag265.xml><?xml version="1.0" encoding="utf-8"?>
<p:tagLst xmlns:p="http://schemas.openxmlformats.org/presentationml/2006/main">
  <p:tag name="AS_UNIQUEID" val="2124"/>
</p:tagLst>
</file>

<file path=ppt/tags/tag266.xml><?xml version="1.0" encoding="utf-8"?>
<p:tagLst xmlns:p="http://schemas.openxmlformats.org/presentationml/2006/main">
  <p:tag name="AS_UNIQUEID" val="2125"/>
</p:tagLst>
</file>

<file path=ppt/tags/tag267.xml><?xml version="1.0" encoding="utf-8"?>
<p:tagLst xmlns:p="http://schemas.openxmlformats.org/presentationml/2006/main">
  <p:tag name="AS_UNIQUEID" val="2128"/>
</p:tagLst>
</file>

<file path=ppt/tags/tag268.xml><?xml version="1.0" encoding="utf-8"?>
<p:tagLst xmlns:p="http://schemas.openxmlformats.org/presentationml/2006/main">
  <p:tag name="AS_UNIQUEID" val="2129"/>
</p:tagLst>
</file>

<file path=ppt/tags/tag269.xml><?xml version="1.0" encoding="utf-8"?>
<p:tagLst xmlns:p="http://schemas.openxmlformats.org/presentationml/2006/main">
  <p:tag name="AS_UNIQUEID" val="2130"/>
</p:tagLst>
</file>

<file path=ppt/tags/tag270.xml><?xml version="1.0" encoding="utf-8"?>
<p:tagLst xmlns:p="http://schemas.openxmlformats.org/presentationml/2006/main">
  <p:tag name="AS_UNIQUEID" val="2131"/>
</p:tagLst>
</file>

<file path=ppt/tags/tag271.xml><?xml version="1.0" encoding="utf-8"?>
<p:tagLst xmlns:p="http://schemas.openxmlformats.org/presentationml/2006/main">
  <p:tag name="AS_UNIQUEID" val="2132"/>
</p:tagLst>
</file>

<file path=ppt/tags/tag272.xml><?xml version="1.0" encoding="utf-8"?>
<p:tagLst xmlns:p="http://schemas.openxmlformats.org/presentationml/2006/main">
  <p:tag name="AS_UNIQUEID" val="2133"/>
</p:tagLst>
</file>

<file path=ppt/tags/tag273.xml><?xml version="1.0" encoding="utf-8"?>
<p:tagLst xmlns:p="http://schemas.openxmlformats.org/presentationml/2006/main">
  <p:tag name="AS_UNIQUEID" val="2134"/>
</p:tagLst>
</file>

<file path=ppt/tags/tag274.xml><?xml version="1.0" encoding="utf-8"?>
<p:tagLst xmlns:p="http://schemas.openxmlformats.org/presentationml/2006/main">
  <p:tag name="AS_UNIQUEID" val="2135"/>
</p:tagLst>
</file>

<file path=ppt/tags/tag275.xml><?xml version="1.0" encoding="utf-8"?>
<p:tagLst xmlns:p="http://schemas.openxmlformats.org/presentationml/2006/main">
  <p:tag name="AS_UNIQUEID" val="2136"/>
</p:tagLst>
</file>

<file path=ppt/tags/tag276.xml><?xml version="1.0" encoding="utf-8"?>
<p:tagLst xmlns:p="http://schemas.openxmlformats.org/presentationml/2006/main">
  <p:tag name="AS_UNIQUEID" val="2137"/>
</p:tagLst>
</file>

<file path=ppt/tags/tag277.xml><?xml version="1.0" encoding="utf-8"?>
<p:tagLst xmlns:p="http://schemas.openxmlformats.org/presentationml/2006/main">
  <p:tag name="AS_UNIQUEID" val="2139"/>
</p:tagLst>
</file>

<file path=ppt/tags/tag278.xml><?xml version="1.0" encoding="utf-8"?>
<p:tagLst xmlns:p="http://schemas.openxmlformats.org/presentationml/2006/main">
  <p:tag name="AS_UNIQUEID" val="2140"/>
</p:tagLst>
</file>

<file path=ppt/tags/tag279.xml><?xml version="1.0" encoding="utf-8"?>
<p:tagLst xmlns:p="http://schemas.openxmlformats.org/presentationml/2006/main">
  <p:tag name="AS_UNIQUEID" val="2141"/>
</p:tagLst>
</file>

<file path=ppt/tags/tag280.xml><?xml version="1.0" encoding="utf-8"?>
<p:tagLst xmlns:p="http://schemas.openxmlformats.org/presentationml/2006/main">
  <p:tag name="AS_UNIQUEID" val="2142"/>
</p:tagLst>
</file>

<file path=ppt/tags/tag281.xml><?xml version="1.0" encoding="utf-8"?>
<p:tagLst xmlns:p="http://schemas.openxmlformats.org/presentationml/2006/main">
  <p:tag name="AS_UNIQUEID" val="2143"/>
</p:tagLst>
</file>

<file path=ppt/tags/tag282.xml><?xml version="1.0" encoding="utf-8"?>
<p:tagLst xmlns:p="http://schemas.openxmlformats.org/presentationml/2006/main">
  <p:tag name="AS_UNIQUEID" val="2144"/>
</p:tagLst>
</file>

<file path=ppt/tags/tag283.xml><?xml version="1.0" encoding="utf-8"?>
<p:tagLst xmlns:p="http://schemas.openxmlformats.org/presentationml/2006/main">
  <p:tag name="AS_UNIQUEID" val="2146"/>
</p:tagLst>
</file>

<file path=ppt/tags/tag284.xml><?xml version="1.0" encoding="utf-8"?>
<p:tagLst xmlns:p="http://schemas.openxmlformats.org/presentationml/2006/main">
  <p:tag name="AS_UNIQUEID" val="2147"/>
</p:tagLst>
</file>

<file path=ppt/tags/tag285.xml><?xml version="1.0" encoding="utf-8"?>
<p:tagLst xmlns:p="http://schemas.openxmlformats.org/presentationml/2006/main">
  <p:tag name="AS_UNIQUEID" val="2148"/>
</p:tagLst>
</file>

<file path=ppt/tags/tag286.xml><?xml version="1.0" encoding="utf-8"?>
<p:tagLst xmlns:p="http://schemas.openxmlformats.org/presentationml/2006/main">
  <p:tag name="AS_UNIQUEID" val="2149"/>
</p:tagLst>
</file>

<file path=ppt/tags/tag287.xml><?xml version="1.0" encoding="utf-8"?>
<p:tagLst xmlns:p="http://schemas.openxmlformats.org/presentationml/2006/main">
  <p:tag name="AS_UNIQUEID" val="2150"/>
</p:tagLst>
</file>

<file path=ppt/tags/tag288.xml><?xml version="1.0" encoding="utf-8"?>
<p:tagLst xmlns:p="http://schemas.openxmlformats.org/presentationml/2006/main">
  <p:tag name="AS_UNIQUEID" val="2151"/>
</p:tagLst>
</file>

<file path=ppt/tags/tag289.xml><?xml version="1.0" encoding="utf-8"?>
<p:tagLst xmlns:p="http://schemas.openxmlformats.org/presentationml/2006/main">
  <p:tag name="AS_UNIQUEID" val="2152"/>
</p:tagLst>
</file>

<file path=ppt/tags/tag290.xml><?xml version="1.0" encoding="utf-8"?>
<p:tagLst xmlns:p="http://schemas.openxmlformats.org/presentationml/2006/main">
  <p:tag name="AS_UNIQUEID" val="2153"/>
</p:tagLst>
</file>

<file path=ppt/tags/tag291.xml><?xml version="1.0" encoding="utf-8"?>
<p:tagLst xmlns:p="http://schemas.openxmlformats.org/presentationml/2006/main">
  <p:tag name="AS_UNIQUEID" val="2155"/>
</p:tagLst>
</file>

<file path=ppt/tags/tag292.xml><?xml version="1.0" encoding="utf-8"?>
<p:tagLst xmlns:p="http://schemas.openxmlformats.org/presentationml/2006/main">
  <p:tag name="AS_UNIQUEID" val="2156"/>
</p:tagLst>
</file>

<file path=ppt/tags/tag293.xml><?xml version="1.0" encoding="utf-8"?>
<p:tagLst xmlns:p="http://schemas.openxmlformats.org/presentationml/2006/main">
  <p:tag name="AS_UNIQUEID" val="2157"/>
</p:tagLst>
</file>

<file path=ppt/tags/tag294.xml><?xml version="1.0" encoding="utf-8"?>
<p:tagLst xmlns:p="http://schemas.openxmlformats.org/presentationml/2006/main">
  <p:tag name="AS_UNIQUEID" val="2158"/>
</p:tagLst>
</file>

<file path=ppt/tags/tag295.xml><?xml version="1.0" encoding="utf-8"?>
<p:tagLst xmlns:p="http://schemas.openxmlformats.org/presentationml/2006/main">
  <p:tag name="AS_UNIQUEID" val="2159"/>
</p:tagLst>
</file>

<file path=ppt/tags/tag296.xml><?xml version="1.0" encoding="utf-8"?>
<p:tagLst xmlns:p="http://schemas.openxmlformats.org/presentationml/2006/main">
  <p:tag name="AS_UNIQUEID" val="2160"/>
</p:tagLst>
</file>

<file path=ppt/tags/tag297.xml><?xml version="1.0" encoding="utf-8"?>
<p:tagLst xmlns:p="http://schemas.openxmlformats.org/presentationml/2006/main">
  <p:tag name="AS_UNIQUEID" val="2161"/>
</p:tagLst>
</file>

<file path=ppt/tags/tag298.xml><?xml version="1.0" encoding="utf-8"?>
<p:tagLst xmlns:p="http://schemas.openxmlformats.org/presentationml/2006/main">
  <p:tag name="AS_UNIQUEID" val="2162"/>
</p:tagLst>
</file>

<file path=ppt/tags/tag299.xml><?xml version="1.0" encoding="utf-8"?>
<p:tagLst xmlns:p="http://schemas.openxmlformats.org/presentationml/2006/main">
  <p:tag name="AS_UNIQUEID" val="2164"/>
</p:tagLst>
</file>

<file path=ppt/tags/tag300.xml><?xml version="1.0" encoding="utf-8"?>
<p:tagLst xmlns:p="http://schemas.openxmlformats.org/presentationml/2006/main">
  <p:tag name="AS_UNIQUEID" val="2165"/>
</p:tagLst>
</file>

<file path=ppt/tags/tag301.xml><?xml version="1.0" encoding="utf-8"?>
<p:tagLst xmlns:p="http://schemas.openxmlformats.org/presentationml/2006/main">
  <p:tag name="AS_UNIQUEID" val="2166"/>
</p:tagLst>
</file>

<file path=ppt/tags/tag302.xml><?xml version="1.0" encoding="utf-8"?>
<p:tagLst xmlns:p="http://schemas.openxmlformats.org/presentationml/2006/main">
  <p:tag name="AS_UNIQUEID" val="2167"/>
</p:tagLst>
</file>

<file path=ppt/tags/tag303.xml><?xml version="1.0" encoding="utf-8"?>
<p:tagLst xmlns:p="http://schemas.openxmlformats.org/presentationml/2006/main">
  <p:tag name="AS_UNIQUEID" val="2168"/>
</p:tagLst>
</file>

<file path=ppt/tags/tag304.xml><?xml version="1.0" encoding="utf-8"?>
<p:tagLst xmlns:p="http://schemas.openxmlformats.org/presentationml/2006/main">
  <p:tag name="AS_UNIQUEID" val="2169"/>
</p:tagLst>
</file>

<file path=ppt/tags/tag305.xml><?xml version="1.0" encoding="utf-8"?>
<p:tagLst xmlns:p="http://schemas.openxmlformats.org/presentationml/2006/main">
  <p:tag name="AS_UNIQUEID" val="2170"/>
</p:tagLst>
</file>

<file path=ppt/tags/tag306.xml><?xml version="1.0" encoding="utf-8"?>
<p:tagLst xmlns:p="http://schemas.openxmlformats.org/presentationml/2006/main">
  <p:tag name="AS_UNIQUEID" val="2171"/>
</p:tagLst>
</file>

<file path=ppt/tags/tag307.xml><?xml version="1.0" encoding="utf-8"?>
<p:tagLst xmlns:p="http://schemas.openxmlformats.org/presentationml/2006/main">
  <p:tag name="AS_UNIQUEID" val="2173"/>
</p:tagLst>
</file>

<file path=ppt/tags/tag308.xml><?xml version="1.0" encoding="utf-8"?>
<p:tagLst xmlns:p="http://schemas.openxmlformats.org/presentationml/2006/main">
  <p:tag name="AS_UNIQUEID" val="2174"/>
</p:tagLst>
</file>

<file path=ppt/tags/tag309.xml><?xml version="1.0" encoding="utf-8"?>
<p:tagLst xmlns:p="http://schemas.openxmlformats.org/presentationml/2006/main">
  <p:tag name="AS_UNIQUEID" val="2176"/>
</p:tagLst>
</file>

<file path=ppt/tags/tag310.xml><?xml version="1.0" encoding="utf-8"?>
<p:tagLst xmlns:p="http://schemas.openxmlformats.org/presentationml/2006/main">
  <p:tag name="AS_UNIQUEID" val="19993"/>
</p:tagLst>
</file>

<file path=ppt/tags/tag311.xml><?xml version="1.0" encoding="utf-8"?>
<p:tagLst xmlns:p="http://schemas.openxmlformats.org/presentationml/2006/main">
  <p:tag name="KSO_WM_BEAUTIFY_FLAG" val="#wm#"/>
  <p:tag name="KSO_WM_SPECIAL_SOURCE" val="bdnull"/>
  <p:tag name="KSO_WM_TEMPLATE_CATEGORY" val="custom"/>
  <p:tag name="KSO_WM_TEMPLATE_INDEX" val="20205081"/>
</p:tagLst>
</file>

<file path=ppt/tags/tag312.xml><?xml version="1.0" encoding="utf-8"?>
<p:tagLst xmlns:p="http://schemas.openxmlformats.org/presentationml/2006/main">
  <p:tag name="AS_UNIQUEID" val="19994"/>
</p:tagLst>
</file>

<file path=ppt/tags/tag313.xml><?xml version="1.0" encoding="utf-8"?>
<p:tagLst xmlns:p="http://schemas.openxmlformats.org/presentationml/2006/main">
  <p:tag name="AS_UNIQUEID" val="19995"/>
</p:tagLst>
</file>

<file path=ppt/tags/tag314.xml><?xml version="1.0" encoding="utf-8"?>
<p:tagLst xmlns:p="http://schemas.openxmlformats.org/presentationml/2006/main">
  <p:tag name="AS_UNIQUEID" val="19996"/>
</p:tagLst>
</file>

<file path=ppt/tags/tag315.xml><?xml version="1.0" encoding="utf-8"?>
<p:tagLst xmlns:p="http://schemas.openxmlformats.org/presentationml/2006/main">
  <p:tag name="AS_UNIQUEID" val="19997"/>
</p:tagLst>
</file>

<file path=ppt/tags/tag316.xml><?xml version="1.0" encoding="utf-8"?>
<p:tagLst xmlns:p="http://schemas.openxmlformats.org/presentationml/2006/main">
  <p:tag name="AS_UNIQUEID" val="2855"/>
  <p:tag name="KSO_WM_BEAUTIFY_FLAG" val=""/>
</p:tagLst>
</file>

<file path=ppt/tags/tag317.xml><?xml version="1.0" encoding="utf-8"?>
<p:tagLst xmlns:p="http://schemas.openxmlformats.org/presentationml/2006/main">
  <p:tag name="AS_UNIQUEID" val="2856"/>
  <p:tag name="KSO_WM_BEAUTIFY_FLAG" val=""/>
</p:tagLst>
</file>

<file path=ppt/tags/tag318.xml><?xml version="1.0" encoding="utf-8"?>
<p:tagLst xmlns:p="http://schemas.openxmlformats.org/presentationml/2006/main">
  <p:tag name="AS_UNIQUEID" val="2857"/>
  <p:tag name="KSO_WM_BEAUTIFY_FLAG" val=""/>
</p:tagLst>
</file>

<file path=ppt/tags/tag319.xml><?xml version="1.0" encoding="utf-8"?>
<p:tagLst xmlns:p="http://schemas.openxmlformats.org/presentationml/2006/main">
  <p:tag name="AS_UNIQUEID" val="2858"/>
  <p:tag name="KSO_WM_BEAUTIFY_FLAG" val=""/>
</p:tagLst>
</file>

<file path=ppt/tags/tag320.xml><?xml version="1.0" encoding="utf-8"?>
<p:tagLst xmlns:p="http://schemas.openxmlformats.org/presentationml/2006/main">
  <p:tag name="AS_UNIQUEID" val="2860"/>
  <p:tag name="KSO_WM_BEAUTIFY_FLAG" val=""/>
</p:tagLst>
</file>

<file path=ppt/tags/tag321.xml><?xml version="1.0" encoding="utf-8"?>
<p:tagLst xmlns:p="http://schemas.openxmlformats.org/presentationml/2006/main">
  <p:tag name="AS_UNIQUEID" val="2856"/>
  <p:tag name="KSO_WM_BEAUTIFY_FLAG" val=""/>
</p:tagLst>
</file>

<file path=ppt/tags/tag322.xml><?xml version="1.0" encoding="utf-8"?>
<p:tagLst xmlns:p="http://schemas.openxmlformats.org/presentationml/2006/main">
  <p:tag name="AS_UNIQUEID" val="2860"/>
  <p:tag name="KSO_WM_BEAUTIFY_FLAG" val=""/>
</p:tagLst>
</file>

<file path=ppt/tags/tag323.xml><?xml version="1.0" encoding="utf-8"?>
<p:tagLst xmlns:p="http://schemas.openxmlformats.org/presentationml/2006/main">
  <p:tag name="AS_UNIQUEID" val="2856"/>
  <p:tag name="KSO_WM_BEAUTIFY_FLAG" val=""/>
</p:tagLst>
</file>

<file path=ppt/tags/tag324.xml><?xml version="1.0" encoding="utf-8"?>
<p:tagLst xmlns:p="http://schemas.openxmlformats.org/presentationml/2006/main">
  <p:tag name="AS_UNIQUEID" val="2856"/>
  <p:tag name="KSO_WM_BEAUTIFY_FLAG" val=""/>
</p:tagLst>
</file>

<file path=ppt/tags/tag325.xml><?xml version="1.0" encoding="utf-8"?>
<p:tagLst xmlns:p="http://schemas.openxmlformats.org/presentationml/2006/main">
  <p:tag name="AS_UNIQUEID" val="2856"/>
  <p:tag name="KSO_WM_BEAUTIFY_FLAG" val=""/>
</p:tagLst>
</file>

<file path=ppt/tags/tag326.xml><?xml version="1.0" encoding="utf-8"?>
<p:tagLst xmlns:p="http://schemas.openxmlformats.org/presentationml/2006/main">
  <p:tag name="AS_UNIQUEID" val="2882"/>
  <p:tag name="KSO_WM_BEAUTIFY_FLAG" val=""/>
</p:tagLst>
</file>

<file path=ppt/tags/tag327.xml><?xml version="1.0" encoding="utf-8"?>
<p:tagLst xmlns:p="http://schemas.openxmlformats.org/presentationml/2006/main">
  <p:tag name="AS_UNIQUEID" val="2884"/>
  <p:tag name="KSO_WM_BEAUTIFY_FLAG" val=""/>
</p:tagLst>
</file>

<file path=ppt/tags/tag328.xml><?xml version="1.0" encoding="utf-8"?>
<p:tagLst xmlns:p="http://schemas.openxmlformats.org/presentationml/2006/main">
  <p:tag name="AS_UNIQUEID" val="2885"/>
  <p:tag name="KSO_WM_BEAUTIFY_FLAG" val=""/>
</p:tagLst>
</file>

<file path=ppt/tags/tag329.xml><?xml version="1.0" encoding="utf-8"?>
<p:tagLst xmlns:p="http://schemas.openxmlformats.org/presentationml/2006/main">
  <p:tag name="AS_UNIQUEID" val="2882"/>
  <p:tag name="KSO_WM_BEAUTIFY_FLAG" val=""/>
</p:tagLst>
</file>

<file path=ppt/tags/tag330.xml><?xml version="1.0" encoding="utf-8"?>
<p:tagLst xmlns:p="http://schemas.openxmlformats.org/presentationml/2006/main">
  <p:tag name="AS_UNIQUEID" val="2884"/>
  <p:tag name="KSO_WM_BEAUTIFY_FLAG" val=""/>
</p:tagLst>
</file>

<file path=ppt/tags/tag331.xml><?xml version="1.0" encoding="utf-8"?>
<p:tagLst xmlns:p="http://schemas.openxmlformats.org/presentationml/2006/main">
  <p:tag name="AS_UNIQUEID" val="2885"/>
  <p:tag name="KSO_WM_BEAUTIFY_FLAG" val=""/>
</p:tagLst>
</file>

<file path=ppt/tags/tag332.xml><?xml version="1.0" encoding="utf-8"?>
<p:tagLst xmlns:p="http://schemas.openxmlformats.org/presentationml/2006/main">
  <p:tag name="AS_UNIQUEID" val="2886"/>
  <p:tag name="KSO_WM_BEAUTIFY_FLAG" val=""/>
</p:tagLst>
</file>

<file path=ppt/tags/tag333.xml><?xml version="1.0" encoding="utf-8"?>
<p:tagLst xmlns:p="http://schemas.openxmlformats.org/presentationml/2006/main">
  <p:tag name="AS_UNIQUEID" val="2888"/>
  <p:tag name="KSO_WM_BEAUTIFY_FLAG" val=""/>
</p:tagLst>
</file>

<file path=ppt/tags/tag334.xml><?xml version="1.0" encoding="utf-8"?>
<p:tagLst xmlns:p="http://schemas.openxmlformats.org/presentationml/2006/main">
  <p:tag name="AS_UNIQUEID" val="2889"/>
  <p:tag name="KSO_WM_BEAUTIFY_FLAG" val=""/>
</p:tagLst>
</file>

<file path=ppt/tags/tag335.xml><?xml version="1.0" encoding="utf-8"?>
<p:tagLst xmlns:p="http://schemas.openxmlformats.org/presentationml/2006/main">
  <p:tag name="AS_UNIQUEID" val="2891"/>
  <p:tag name="KSO_WM_BEAUTIFY_FLAG" val=""/>
</p:tagLst>
</file>

<file path=ppt/tags/tag336.xml><?xml version="1.0" encoding="utf-8"?>
<p:tagLst xmlns:p="http://schemas.openxmlformats.org/presentationml/2006/main">
  <p:tag name="AS_UNIQUEID" val="2889"/>
  <p:tag name="KSO_WM_BEAUTIFY_FLAG" val=""/>
</p:tagLst>
</file>

<file path=ppt/tags/tag337.xml><?xml version="1.0" encoding="utf-8"?>
<p:tagLst xmlns:p="http://schemas.openxmlformats.org/presentationml/2006/main">
  <p:tag name="AS_UNIQUEID" val="2891"/>
  <p:tag name="KSO_WM_BEAUTIFY_FLAG" val=""/>
</p:tagLst>
</file>

<file path=ppt/tags/tag338.xml><?xml version="1.0" encoding="utf-8"?>
<p:tagLst xmlns:p="http://schemas.openxmlformats.org/presentationml/2006/main">
  <p:tag name="AS_UNIQUEID" val="2889"/>
  <p:tag name="KSO_WM_BEAUTIFY_FLAG" val=""/>
</p:tagLst>
</file>

<file path=ppt/tags/tag339.xml><?xml version="1.0" encoding="utf-8"?>
<p:tagLst xmlns:p="http://schemas.openxmlformats.org/presentationml/2006/main">
  <p:tag name="AS_UNIQUEID" val="2889"/>
  <p:tag name="KSO_WM_BEAUTIFY_FLAG" val=""/>
</p:tagLst>
</file>

<file path=ppt/tags/tag340.xml><?xml version="1.0" encoding="utf-8"?>
<p:tagLst xmlns:p="http://schemas.openxmlformats.org/presentationml/2006/main">
  <p:tag name="AS_UNIQUEID" val="2889"/>
  <p:tag name="KSO_WM_BEAUTIFY_FLAG" val=""/>
</p:tagLst>
</file>

<file path=ppt/tags/tag341.xml><?xml version="1.0" encoding="utf-8"?>
<p:tagLst xmlns:p="http://schemas.openxmlformats.org/presentationml/2006/main">
  <p:tag name="AS_UNIQUEID" val="2882"/>
  <p:tag name="KSO_WM_BEAUTIFY_FLAG" val=""/>
</p:tagLst>
</file>

<file path=ppt/tags/tag342.xml><?xml version="1.0" encoding="utf-8"?>
<p:tagLst xmlns:p="http://schemas.openxmlformats.org/presentationml/2006/main">
  <p:tag name="AS_UNIQUEID" val="2886"/>
  <p:tag name="KSO_WM_BEAUTIFY_FLAG" val=""/>
</p:tagLst>
</file>

<file path=ppt/tags/tag343.xml><?xml version="1.0" encoding="utf-8"?>
<p:tagLst xmlns:p="http://schemas.openxmlformats.org/presentationml/2006/main">
  <p:tag name="AS_UNIQUEID" val="2889"/>
  <p:tag name="KSO_WM_BEAUTIFY_FLAG" val=""/>
</p:tagLst>
</file>

<file path=ppt/tags/tag344.xml><?xml version="1.0" encoding="utf-8"?>
<p:tagLst xmlns:p="http://schemas.openxmlformats.org/presentationml/2006/main">
  <p:tag name="AS_UNIQUEID" val="2889"/>
  <p:tag name="KSO_WM_BEAUTIFY_FLAG" val=""/>
</p:tagLst>
</file>

<file path=ppt/tags/tag345.xml><?xml version="1.0" encoding="utf-8"?>
<p:tagLst xmlns:p="http://schemas.openxmlformats.org/presentationml/2006/main">
  <p:tag name="AS_UNIQUEID" val="2889"/>
  <p:tag name="KSO_WM_BEAUTIFY_FLAG" val=""/>
</p:tagLst>
</file>

<file path=ppt/tags/tag346.xml><?xml version="1.0" encoding="utf-8"?>
<p:tagLst xmlns:p="http://schemas.openxmlformats.org/presentationml/2006/main">
  <p:tag name="AS_UNIQUEID" val="2889"/>
  <p:tag name="KSO_WM_BEAUTIFY_FLAG" val=""/>
</p:tagLst>
</file>

<file path=ppt/tags/tag347.xml><?xml version="1.0" encoding="utf-8"?>
<p:tagLst xmlns:p="http://schemas.openxmlformats.org/presentationml/2006/main">
  <p:tag name="AS_UNIQUEID" val="2889"/>
  <p:tag name="KSO_WM_BEAUTIFY_FLAG" val=""/>
</p:tagLst>
</file>

<file path=ppt/tags/tag348.xml><?xml version="1.0" encoding="utf-8"?>
<p:tagLst xmlns:p="http://schemas.openxmlformats.org/presentationml/2006/main">
  <p:tag name="AS_UNIQUEID" val="2889"/>
  <p:tag name="KSO_WM_BEAUTIFY_FLAG" val=""/>
</p:tagLst>
</file>

<file path=ppt/tags/tag349.xml><?xml version="1.0" encoding="utf-8"?>
<p:tagLst xmlns:p="http://schemas.openxmlformats.org/presentationml/2006/main">
  <p:tag name="AS_UNIQUEID" val="2891"/>
  <p:tag name="KSO_WM_BEAUTIFY_FLAG" val=""/>
</p:tagLst>
</file>

<file path=ppt/tags/tag350.xml><?xml version="1.0" encoding="utf-8"?>
<p:tagLst xmlns:p="http://schemas.openxmlformats.org/presentationml/2006/main">
  <p:tag name="AS_UNIQUEID" val="2889"/>
  <p:tag name="KSO_WM_BEAUTIFY_FLAG" val=""/>
</p:tagLst>
</file>

<file path=ppt/tags/tag351.xml><?xml version="1.0" encoding="utf-8"?>
<p:tagLst xmlns:p="http://schemas.openxmlformats.org/presentationml/2006/main">
  <p:tag name="AS_UNIQUEID" val="2889"/>
  <p:tag name="KSO_WM_BEAUTIFY_FLAG" val=""/>
</p:tagLst>
</file>

<file path=ppt/tags/tag352.xml><?xml version="1.0" encoding="utf-8"?>
<p:tagLst xmlns:p="http://schemas.openxmlformats.org/presentationml/2006/main">
  <p:tag name="AS_UNIQUEID" val="2891"/>
  <p:tag name="KSO_WM_BEAUTIFY_FLAG" val=""/>
</p:tagLst>
</file>

<file path=ppt/tags/tag353.xml><?xml version="1.0" encoding="utf-8"?>
<p:tagLst xmlns:p="http://schemas.openxmlformats.org/presentationml/2006/main">
  <p:tag name="AS_UNIQUEID" val="2891"/>
  <p:tag name="KSO_WM_BEAUTIFY_FLAG" val=""/>
</p:tagLst>
</file>

<file path=ppt/tags/tag354.xml><?xml version="1.0" encoding="utf-8"?>
<p:tagLst xmlns:p="http://schemas.openxmlformats.org/presentationml/2006/main">
  <p:tag name="AS_UNIQUEID" val="2882"/>
  <p:tag name="KSO_WM_BEAUTIFY_FLAG" val=""/>
</p:tagLst>
</file>

<file path=ppt/tags/tag355.xml><?xml version="1.0" encoding="utf-8"?>
<p:tagLst xmlns:p="http://schemas.openxmlformats.org/presentationml/2006/main">
  <p:tag name="AS_UNIQUEID" val="2884"/>
  <p:tag name="KSO_WM_BEAUTIFY_FLAG" val=""/>
</p:tagLst>
</file>

<file path=ppt/tags/tag356.xml><?xml version="1.0" encoding="utf-8"?>
<p:tagLst xmlns:p="http://schemas.openxmlformats.org/presentationml/2006/main">
  <p:tag name="AS_UNIQUEID" val="2885"/>
  <p:tag name="KSO_WM_BEAUTIFY_FLAG" val=""/>
</p:tagLst>
</file>

<file path=ppt/tags/tag357.xml><?xml version="1.0" encoding="utf-8"?>
<p:tagLst xmlns:p="http://schemas.openxmlformats.org/presentationml/2006/main">
  <p:tag name="AS_UNIQUEID" val="2889"/>
  <p:tag name="KSO_WM_BEAUTIFY_FLAG" val=""/>
</p:tagLst>
</file>

<file path=ppt/tags/tag358.xml><?xml version="1.0" encoding="utf-8"?>
<p:tagLst xmlns:p="http://schemas.openxmlformats.org/presentationml/2006/main">
  <p:tag name="AS_UNIQUEID" val="2889"/>
  <p:tag name="KSO_WM_BEAUTIFY_FLAG" val=""/>
</p:tagLst>
</file>

<file path=ppt/tags/tag359.xml><?xml version="1.0" encoding="utf-8"?>
<p:tagLst xmlns:p="http://schemas.openxmlformats.org/presentationml/2006/main">
  <p:tag name="AS_UNIQUEID" val="2885"/>
  <p:tag name="KSO_WM_BEAUTIFY_FLAG" val=""/>
</p:tagLst>
</file>

<file path=ppt/tags/tag360.xml><?xml version="1.0" encoding="utf-8"?>
<p:tagLst xmlns:p="http://schemas.openxmlformats.org/presentationml/2006/main">
  <p:tag name="AS_UNIQUEID" val="2888"/>
  <p:tag name="KSO_WM_BEAUTIFY_FLAG" val=""/>
</p:tagLst>
</file>

<file path=ppt/tags/tag361.xml><?xml version="1.0" encoding="utf-8"?>
<p:tagLst xmlns:p="http://schemas.openxmlformats.org/presentationml/2006/main">
  <p:tag name="AS_UNIQUEID" val="2889"/>
  <p:tag name="KSO_WM_BEAUTIFY_FLAG" val=""/>
</p:tagLst>
</file>

<file path=ppt/tags/tag362.xml><?xml version="1.0" encoding="utf-8"?>
<p:tagLst xmlns:p="http://schemas.openxmlformats.org/presentationml/2006/main">
  <p:tag name="AS_UNIQUEID" val="2891"/>
  <p:tag name="KSO_WM_BEAUTIFY_FLAG" val=""/>
</p:tagLst>
</file>

<file path=ppt/tags/tag363.xml><?xml version="1.0" encoding="utf-8"?>
<p:tagLst xmlns:p="http://schemas.openxmlformats.org/presentationml/2006/main">
  <p:tag name="AS_UNIQUEID" val="2891"/>
  <p:tag name="KSO_WM_BEAUTIFY_FLAG" val=""/>
</p:tagLst>
</file>

<file path=ppt/tags/tag364.xml><?xml version="1.0" encoding="utf-8"?>
<p:tagLst xmlns:p="http://schemas.openxmlformats.org/presentationml/2006/main">
  <p:tag name="AS_UNIQUEID" val="2891"/>
  <p:tag name="KSO_WM_BEAUTIFY_FLAG" val=""/>
</p:tagLst>
</file>

<file path=ppt/tags/tag365.xml><?xml version="1.0" encoding="utf-8"?>
<p:tagLst xmlns:p="http://schemas.openxmlformats.org/presentationml/2006/main">
  <p:tag name="AS_UNIQUEID" val="2891"/>
  <p:tag name="KSO_WM_BEAUTIFY_FLAG" val=""/>
</p:tagLst>
</file>

<file path=ppt/tags/tag366.xml><?xml version="1.0" encoding="utf-8"?>
<p:tagLst xmlns:p="http://schemas.openxmlformats.org/presentationml/2006/main">
  <p:tag name="AS_UNIQUEID" val="2891"/>
  <p:tag name="KSO_WM_BEAUTIFY_FLAG" val=""/>
</p:tagLst>
</file>

<file path=ppt/tags/tag367.xml><?xml version="1.0" encoding="utf-8"?>
<p:tagLst xmlns:p="http://schemas.openxmlformats.org/presentationml/2006/main">
  <p:tag name="AS_UNIQUEID" val="2891"/>
  <p:tag name="KSO_WM_BEAUTIFY_FLAG" val=""/>
</p:tagLst>
</file>

<file path=ppt/tags/tag368.xml><?xml version="1.0" encoding="utf-8"?>
<p:tagLst xmlns:p="http://schemas.openxmlformats.org/presentationml/2006/main">
  <p:tag name="AS_UNIQUEID" val="19998"/>
</p:tagLst>
</file>

<file path=ppt/tags/tag369.xml><?xml version="1.0" encoding="utf-8"?>
<p:tagLst xmlns:p="http://schemas.openxmlformats.org/presentationml/2006/main">
  <p:tag name="AS_UNIQUEID" val="19999"/>
</p:tagLst>
</file>

<file path=ppt/tags/tag370.xml><?xml version="1.0" encoding="utf-8"?>
<p:tagLst xmlns:p="http://schemas.openxmlformats.org/presentationml/2006/main">
  <p:tag name="AS_UNIQUEID" val="20000"/>
</p:tagLst>
</file>

<file path=ppt/tags/tag371.xml><?xml version="1.0" encoding="utf-8"?>
<p:tagLst xmlns:p="http://schemas.openxmlformats.org/presentationml/2006/main">
  <p:tag name="AS_UNIQUEID" val="20001"/>
</p:tagLst>
</file>

<file path=ppt/tags/tag372.xml><?xml version="1.0" encoding="utf-8"?>
<p:tagLst xmlns:p="http://schemas.openxmlformats.org/presentationml/2006/main">
  <p:tag name="AS_UNIQUEID" val="20002"/>
</p:tagLst>
</file>

<file path=ppt/tags/tag373.xml><?xml version="1.0" encoding="utf-8"?>
<p:tagLst xmlns:p="http://schemas.openxmlformats.org/presentationml/2006/main">
  <p:tag name="AS_UNIQUEID" val="20003"/>
</p:tagLst>
</file>

<file path=ppt/tags/tag374.xml><?xml version="1.0" encoding="utf-8"?>
<p:tagLst xmlns:p="http://schemas.openxmlformats.org/presentationml/2006/main">
  <p:tag name="AS_UNIQUEID" val="20004"/>
</p:tagLst>
</file>

<file path=ppt/tags/tag375.xml><?xml version="1.0" encoding="utf-8"?>
<p:tagLst xmlns:p="http://schemas.openxmlformats.org/presentationml/2006/main">
  <p:tag name="AS_UNIQUEID" val="20005"/>
</p:tagLst>
</file>

<file path=ppt/tags/tag376.xml><?xml version="1.0" encoding="utf-8"?>
<p:tagLst xmlns:p="http://schemas.openxmlformats.org/presentationml/2006/main">
  <p:tag name="AS_UNIQUEID" val="20006"/>
</p:tagLst>
</file>

<file path=ppt/tags/tag377.xml><?xml version="1.0" encoding="utf-8"?>
<p:tagLst xmlns:p="http://schemas.openxmlformats.org/presentationml/2006/main">
  <p:tag name="AS_UNIQUEID" val="20007"/>
</p:tagLst>
</file>

<file path=ppt/tags/tag378.xml><?xml version="1.0" encoding="utf-8"?>
<p:tagLst xmlns:p="http://schemas.openxmlformats.org/presentationml/2006/main">
  <p:tag name="AS_UNIQUEID" val="20008"/>
</p:tagLst>
</file>

<file path=ppt/tags/tag379.xml><?xml version="1.0" encoding="utf-8"?>
<p:tagLst xmlns:p="http://schemas.openxmlformats.org/presentationml/2006/main">
  <p:tag name="AS_UNIQUEID" val="20009"/>
</p:tagLst>
</file>

<file path=ppt/tags/tag380.xml><?xml version="1.0" encoding="utf-8"?>
<p:tagLst xmlns:p="http://schemas.openxmlformats.org/presentationml/2006/main">
  <p:tag name="AS_UNIQUEID" val="20010"/>
</p:tagLst>
</file>

<file path=ppt/tags/tag381.xml><?xml version="1.0" encoding="utf-8"?>
<p:tagLst xmlns:p="http://schemas.openxmlformats.org/presentationml/2006/main">
  <p:tag name="AS_UNIQUEID" val="20011"/>
</p:tagLst>
</file>

<file path=ppt/tags/tag382.xml><?xml version="1.0" encoding="utf-8"?>
<p:tagLst xmlns:p="http://schemas.openxmlformats.org/presentationml/2006/main">
  <p:tag name="AS_UNIQUEID" val="20012"/>
</p:tagLst>
</file>

<file path=ppt/tags/tag383.xml><?xml version="1.0" encoding="utf-8"?>
<p:tagLst xmlns:p="http://schemas.openxmlformats.org/presentationml/2006/main">
  <p:tag name="AS_UNIQUEID" val="20013"/>
</p:tagLst>
</file>

<file path=ppt/tags/tag384.xml><?xml version="1.0" encoding="utf-8"?>
<p:tagLst xmlns:p="http://schemas.openxmlformats.org/presentationml/2006/main">
  <p:tag name="AS_UNIQUEID" val="20014"/>
</p:tagLst>
</file>

<file path=ppt/tags/tag385.xml><?xml version="1.0" encoding="utf-8"?>
<p:tagLst xmlns:p="http://schemas.openxmlformats.org/presentationml/2006/main">
  <p:tag name="AS_UNIQUEID" val="20015"/>
</p:tagLst>
</file>

<file path=ppt/tags/tag386.xml><?xml version="1.0" encoding="utf-8"?>
<p:tagLst xmlns:p="http://schemas.openxmlformats.org/presentationml/2006/main">
  <p:tag name="AS_UNIQUEID" val="20016"/>
</p:tagLst>
</file>

<file path=ppt/tags/tag387.xml><?xml version="1.0" encoding="utf-8"?>
<p:tagLst xmlns:p="http://schemas.openxmlformats.org/presentationml/2006/main">
  <p:tag name="AS_UNIQUEID" val="20017"/>
</p:tagLst>
</file>

<file path=ppt/tags/tag388.xml><?xml version="1.0" encoding="utf-8"?>
<p:tagLst xmlns:p="http://schemas.openxmlformats.org/presentationml/2006/main">
  <p:tag name="AS_UNIQUEID" val="20018"/>
</p:tagLst>
</file>

<file path=ppt/tags/tag389.xml><?xml version="1.0" encoding="utf-8"?>
<p:tagLst xmlns:p="http://schemas.openxmlformats.org/presentationml/2006/main">
  <p:tag name="AS_UNIQUEID" val="20019"/>
</p:tagLst>
</file>

<file path=ppt/tags/tag390.xml><?xml version="1.0" encoding="utf-8"?>
<p:tagLst xmlns:p="http://schemas.openxmlformats.org/presentationml/2006/main">
  <p:tag name="AS_UNIQUEID" val="20020"/>
</p:tagLst>
</file>

<file path=ppt/tags/tag391.xml><?xml version="1.0" encoding="utf-8"?>
<p:tagLst xmlns:p="http://schemas.openxmlformats.org/presentationml/2006/main">
  <p:tag name="AS_UNIQUEID" val="20021"/>
</p:tagLst>
</file>

<file path=ppt/tags/tag392.xml><?xml version="1.0" encoding="utf-8"?>
<p:tagLst xmlns:p="http://schemas.openxmlformats.org/presentationml/2006/main">
  <p:tag name="AS_UNIQUEID" val="20022"/>
</p:tagLst>
</file>

<file path=ppt/tags/tag393.xml><?xml version="1.0" encoding="utf-8"?>
<p:tagLst xmlns:p="http://schemas.openxmlformats.org/presentationml/2006/main">
  <p:tag name="AS_UNIQUEID" val="20023"/>
</p:tagLst>
</file>

<file path=ppt/tags/tag394.xml><?xml version="1.0" encoding="utf-8"?>
<p:tagLst xmlns:p="http://schemas.openxmlformats.org/presentationml/2006/main">
  <p:tag name="AS_UNIQUEID" val="20024"/>
</p:tagLst>
</file>

<file path=ppt/tags/tag395.xml><?xml version="1.0" encoding="utf-8"?>
<p:tagLst xmlns:p="http://schemas.openxmlformats.org/presentationml/2006/main">
  <p:tag name="AS_UNIQUEID" val="2886"/>
  <p:tag name="KSO_WM_BEAUTIFY_FLAG" val=""/>
</p:tagLst>
</file>

<file path=ppt/tags/tag396.xml><?xml version="1.0" encoding="utf-8"?>
<p:tagLst xmlns:p="http://schemas.openxmlformats.org/presentationml/2006/main">
  <p:tag name="AS_UNIQUEID" val="2886"/>
  <p:tag name="KSO_WM_BEAUTIFY_FLAG" val=""/>
</p:tagLst>
</file>

<file path=ppt/tags/tag397.xml><?xml version="1.0" encoding="utf-8"?>
<p:tagLst xmlns:p="http://schemas.openxmlformats.org/presentationml/2006/main">
  <p:tag name="AS_UNIQUEID" val="20025"/>
</p:tagLst>
</file>

<file path=ppt/tags/tag398.xml><?xml version="1.0" encoding="utf-8"?>
<p:tagLst xmlns:p="http://schemas.openxmlformats.org/presentationml/2006/main">
  <p:tag name="AS_UNIQUEID" val="20026"/>
</p:tagLst>
</file>

<file path=ppt/tags/tag399.xml><?xml version="1.0" encoding="utf-8"?>
<p:tagLst xmlns:p="http://schemas.openxmlformats.org/presentationml/2006/main">
  <p:tag name="AS_UNIQUEID" val="7565"/>
  <p:tag name="KSO_WM_BEAUTIFY_FLAG" val=""/>
</p:tagLst>
</file>

<file path=ppt/tags/tag400.xml><?xml version="1.0" encoding="utf-8"?>
<p:tagLst xmlns:p="http://schemas.openxmlformats.org/presentationml/2006/main">
  <p:tag name="AS_UNIQUEID" val="7565"/>
  <p:tag name="KSO_WM_BEAUTIFY_FLAG" val=""/>
</p:tagLst>
</file>

<file path=ppt/tags/tag401.xml><?xml version="1.0" encoding="utf-8"?>
<p:tagLst xmlns:p="http://schemas.openxmlformats.org/presentationml/2006/main">
  <p:tag name="AS_UNIQUEID" val="2856"/>
  <p:tag name="KSO_WM_BEAUTIFY_FLAG" val=""/>
</p:tagLst>
</file>

<file path=ppt/tags/tag402.xml><?xml version="1.0" encoding="utf-8"?>
<p:tagLst xmlns:p="http://schemas.openxmlformats.org/presentationml/2006/main">
  <p:tag name="AS_UNIQUEID" val="2856"/>
  <p:tag name="KSO_WM_BEAUTIFY_FLAG" val=""/>
</p:tagLst>
</file>

<file path=ppt/tags/tag403.xml><?xml version="1.0" encoding="utf-8"?>
<p:tagLst xmlns:p="http://schemas.openxmlformats.org/presentationml/2006/main">
  <p:tag name="AS_UNIQUEID" val="20027"/>
</p:tagLst>
</file>

<file path=ppt/tags/tag404.xml><?xml version="1.0" encoding="utf-8"?>
<p:tagLst xmlns:p="http://schemas.openxmlformats.org/presentationml/2006/main">
  <p:tag name="AS_UNIQUEID" val="20028"/>
</p:tagLst>
</file>

<file path=ppt/tags/tag405.xml><?xml version="1.0" encoding="utf-8"?>
<p:tagLst xmlns:p="http://schemas.openxmlformats.org/presentationml/2006/main">
  <p:tag name="AS_UNIQUEID" val="2889"/>
  <p:tag name="KSO_WM_BEAUTIFY_FLAG" val=""/>
</p:tagLst>
</file>

<file path=ppt/tags/tag406.xml><?xml version="1.0" encoding="utf-8"?>
<p:tagLst xmlns:p="http://schemas.openxmlformats.org/presentationml/2006/main">
  <p:tag name="AS_UNIQUEID" val="20029"/>
</p:tagLst>
</file>

<file path=ppt/tags/tag407.xml><?xml version="1.0" encoding="utf-8"?>
<p:tagLst xmlns:p="http://schemas.openxmlformats.org/presentationml/2006/main">
  <p:tag name="AS_UNIQUEID" val="20030"/>
</p:tagLst>
</file>

<file path=ppt/tags/tag408.xml><?xml version="1.0" encoding="utf-8"?>
<p:tagLst xmlns:p="http://schemas.openxmlformats.org/presentationml/2006/main">
  <p:tag name="AS_UNIQUEID" val="2889"/>
  <p:tag name="KSO_WM_BEAUTIFY_FLAG" val=""/>
</p:tagLst>
</file>

<file path=ppt/tags/tag409.xml><?xml version="1.0" encoding="utf-8"?>
<p:tagLst xmlns:p="http://schemas.openxmlformats.org/presentationml/2006/main">
  <p:tag name="AS_UNIQUEID" val="2889"/>
  <p:tag name="KSO_WM_BEAUTIFY_FLAG" val=""/>
</p:tagLst>
</file>

<file path=ppt/tags/tag410.xml><?xml version="1.0" encoding="utf-8"?>
<p:tagLst xmlns:p="http://schemas.openxmlformats.org/presentationml/2006/main">
  <p:tag name="AS_UNIQUEID" val="20031"/>
</p:tagLst>
</file>

<file path=ppt/tags/tag411.xml><?xml version="1.0" encoding="utf-8"?>
<p:tagLst xmlns:p="http://schemas.openxmlformats.org/presentationml/2006/main">
  <p:tag name="AS_UNIQUEID" val="20032"/>
</p:tagLst>
</file>

<file path=ppt/tags/tag412.xml><?xml version="1.0" encoding="utf-8"?>
<p:tagLst xmlns:p="http://schemas.openxmlformats.org/presentationml/2006/main">
  <p:tag name="AS_UNIQUEID" val="2889"/>
  <p:tag name="KSO_WM_BEAUTIFY_FLAG" val=""/>
</p:tagLst>
</file>

<file path=ppt/tags/tag413.xml><?xml version="1.0" encoding="utf-8"?>
<p:tagLst xmlns:p="http://schemas.openxmlformats.org/presentationml/2006/main">
  <p:tag name="AS_UNIQUEID" val="20033"/>
</p:tagLst>
</file>

<file path=ppt/tags/tag414.xml><?xml version="1.0" encoding="utf-8"?>
<p:tagLst xmlns:p="http://schemas.openxmlformats.org/presentationml/2006/main">
  <p:tag name="AS_UNIQUEID" val="20034"/>
</p:tagLst>
</file>

<file path=ppt/tags/tag415.xml><?xml version="1.0" encoding="utf-8"?>
<p:tagLst xmlns:p="http://schemas.openxmlformats.org/presentationml/2006/main">
  <p:tag name="KSO_WM_BEAUTIFY_FLAG" val="#wm#"/>
  <p:tag name="KSO_WM_TEMPLATE_CATEGORY" val="custom"/>
  <p:tag name="KSO_WM_TEMPLATE_INDEX" val="20205081"/>
</p:tagLst>
</file>

<file path=ppt/tags/tag416.xml><?xml version="1.0" encoding="utf-8"?>
<p:tagLst xmlns:p="http://schemas.openxmlformats.org/presentationml/2006/main">
  <p:tag name="AS_UNIQUEID" val="20035"/>
</p:tagLst>
</file>

<file path=ppt/tags/tag417.xml><?xml version="1.0" encoding="utf-8"?>
<p:tagLst xmlns:p="http://schemas.openxmlformats.org/presentationml/2006/main">
  <p:tag name="AS_UNIQUEID" val="20036"/>
</p:tagLst>
</file>

<file path=ppt/tags/tag418.xml><?xml version="1.0" encoding="utf-8"?>
<p:tagLst xmlns:p="http://schemas.openxmlformats.org/presentationml/2006/main">
  <p:tag name="AS_UNIQUEID" val="20037"/>
</p:tagLst>
</file>

<file path=ppt/tags/tag419.xml><?xml version="1.0" encoding="utf-8"?>
<p:tagLst xmlns:p="http://schemas.openxmlformats.org/presentationml/2006/main">
  <p:tag name="AS_UNIQUEID" val="20038"/>
</p:tagLst>
</file>

<file path=ppt/tags/tag420.xml><?xml version="1.0" encoding="utf-8"?>
<p:tagLst xmlns:p="http://schemas.openxmlformats.org/presentationml/2006/main">
  <p:tag name="AS_UNIQUEID" val="20039"/>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PRESET_TEXT" val="空白演示"/>
  <p:tag name="KSO_WM_UNIT_SHOW_EDIT_AREA_INDICATION" val="1"/>
  <p:tag name="KSO_WM_UNIT_TYPE" val="a"/>
  <p:tag name="KSO_WM_UNIT_VALUE" val="28"/>
</p:tagLst>
</file>

<file path=ppt/tags/tag421.xml><?xml version="1.0" encoding="utf-8"?>
<p:tagLst xmlns:p="http://schemas.openxmlformats.org/presentationml/2006/main">
  <p:tag name="AS_UNIQUEID" val="20040"/>
</p:tagLst>
</file>

<file path=ppt/tags/tag42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423.xml><?xml version="1.0" encoding="utf-8"?>
<p:tagLst xmlns:p="http://schemas.openxmlformats.org/presentationml/2006/main">
  <p:tag name="AS_UNIQUEID" val="20041"/>
</p:tagLst>
</file>

<file path=ppt/tags/tag424.xml><?xml version="1.0" encoding="utf-8"?>
<p:tagLst xmlns:p="http://schemas.openxmlformats.org/presentationml/2006/main">
  <p:tag name="AS_UNIQUEID" val="20042"/>
</p:tagLst>
</file>

<file path=ppt/tags/tag425.xml><?xml version="1.0" encoding="utf-8"?>
<p:tagLst xmlns:p="http://schemas.openxmlformats.org/presentationml/2006/main">
  <p:tag name="AS_UNIQUEID" val="20043"/>
</p:tagLst>
</file>

<file path=ppt/tags/tag426.xml><?xml version="1.0" encoding="utf-8"?>
<p:tagLst xmlns:p="http://schemas.openxmlformats.org/presentationml/2006/main">
  <p:tag name="AS_UNIQUEID" val="20044"/>
</p:tagLst>
</file>

<file path=ppt/tags/tag427.xml><?xml version="1.0" encoding="utf-8"?>
<p:tagLst xmlns:p="http://schemas.openxmlformats.org/presentationml/2006/main">
  <p:tag name="AS_UNIQUEID" val="20045"/>
</p:tagLst>
</file>

<file path=ppt/tags/tag428.xml><?xml version="1.0" encoding="utf-8"?>
<p:tagLst xmlns:p="http://schemas.openxmlformats.org/presentationml/2006/main">
  <p:tag name="AS_UNIQUEID" val="1964"/>
  <p:tag name="KSO_WM_BEAUTIFY_FLAG" val=""/>
</p:tagLst>
</file>

<file path=ppt/tags/tag429.xml><?xml version="1.0" encoding="utf-8"?>
<p:tagLst xmlns:p="http://schemas.openxmlformats.org/presentationml/2006/main">
  <p:tag name="AS_UNIQUEID" val="1966"/>
  <p:tag name="KSO_WM_BEAUTIFY_FLAG" val=""/>
</p:tagLst>
</file>

<file path=ppt/tags/tag430.xml><?xml version="1.0" encoding="utf-8"?>
<p:tagLst xmlns:p="http://schemas.openxmlformats.org/presentationml/2006/main">
  <p:tag name="AS_UNIQUEID" val="1053"/>
  <p:tag name="KSO_WM_BEAUTIFY_FLAG" val=""/>
</p:tagLst>
</file>

<file path=ppt/tags/tag431.xml><?xml version="1.0" encoding="utf-8"?>
<p:tagLst xmlns:p="http://schemas.openxmlformats.org/presentationml/2006/main">
  <p:tag name="AS_UNIQUEID" val="1054"/>
  <p:tag name="KSO_WM_BEAUTIFY_FLAG" val=""/>
</p:tagLst>
</file>

<file path=ppt/tags/tag432.xml><?xml version="1.0" encoding="utf-8"?>
<p:tagLst xmlns:p="http://schemas.openxmlformats.org/presentationml/2006/main">
  <p:tag name="AS_UNIQUEID" val="1055"/>
  <p:tag name="KSO_WM_BEAUTIFY_FLAG" val=""/>
</p:tagLst>
</file>

<file path=ppt/tags/tag433.xml><?xml version="1.0" encoding="utf-8"?>
<p:tagLst xmlns:p="http://schemas.openxmlformats.org/presentationml/2006/main">
  <p:tag name="AS_UNIQUEID" val="1052"/>
  <p:tag name="KSO_WM_BEAUTIFY_FLAG" val=""/>
</p:tagLst>
</file>

<file path=ppt/tags/tag434.xml><?xml version="1.0" encoding="utf-8"?>
<p:tagLst xmlns:p="http://schemas.openxmlformats.org/presentationml/2006/main">
  <p:tag name="AS_UNIQUEID" val="1052"/>
  <p:tag name="KSO_WM_BEAUTIFY_FLAG" val=""/>
</p:tagLst>
</file>

<file path=ppt/tags/tag435.xml><?xml version="1.0" encoding="utf-8"?>
<p:tagLst xmlns:p="http://schemas.openxmlformats.org/presentationml/2006/main">
  <p:tag name="AS_UNIQUEID" val="1968"/>
  <p:tag name="KSO_WM_BEAUTIFY_FLAG" val=""/>
</p:tagLst>
</file>

<file path=ppt/tags/tag436.xml><?xml version="1.0" encoding="utf-8"?>
<p:tagLst xmlns:p="http://schemas.openxmlformats.org/presentationml/2006/main">
  <p:tag name="AS_UNIQUEID" val="5511"/>
  <p:tag name="KSO_WM_BEAUTIFY_FLAG" val=""/>
</p:tagLst>
</file>

<file path=ppt/tags/tag437.xml><?xml version="1.0" encoding="utf-8"?>
<p:tagLst xmlns:p="http://schemas.openxmlformats.org/presentationml/2006/main">
  <p:tag name="AS_UNIQUEID" val="1962"/>
  <p:tag name="KSO_WM_BEAUTIFY_FLAG" val=""/>
</p:tagLst>
</file>

<file path=ppt/tags/tag438.xml><?xml version="1.0" encoding="utf-8"?>
<p:tagLst xmlns:p="http://schemas.openxmlformats.org/presentationml/2006/main">
  <p:tag name="AS_UNIQUEID" val="18984"/>
</p:tagLst>
</file>

<file path=ppt/tags/tag439.xml><?xml version="1.0" encoding="utf-8"?>
<p:tagLst xmlns:p="http://schemas.openxmlformats.org/presentationml/2006/main">
  <p:tag name="AS_UNIQUEID" val="1052"/>
  <p:tag name="KSO_WM_BEAUTIFY_FLAG" val=""/>
</p:tagLst>
</file>

<file path=ppt/tags/tag440.xml><?xml version="1.0" encoding="utf-8"?>
<p:tagLst xmlns:p="http://schemas.openxmlformats.org/presentationml/2006/main">
  <p:tag name="AS_UNIQUEID" val="1061"/>
  <p:tag name="KSO_WM_BEAUTIFY_FLAG" val=""/>
</p:tagLst>
</file>

<file path=ppt/tags/tag441.xml><?xml version="1.0" encoding="utf-8"?>
<p:tagLst xmlns:p="http://schemas.openxmlformats.org/presentationml/2006/main">
  <p:tag name="AS_UNIQUEID" val="1963"/>
  <p:tag name="KSO_WM_BEAUTIFY_FLAG" val=""/>
</p:tagLst>
</file>

<file path=ppt/tags/tag442.xml><?xml version="1.0" encoding="utf-8"?>
<p:tagLst xmlns:p="http://schemas.openxmlformats.org/presentationml/2006/main">
  <p:tag name="AS_UNIQUEID" val="1965"/>
  <p:tag name="KSO_WM_BEAUTIFY_FLAG" val=""/>
</p:tagLst>
</file>

<file path=ppt/tags/tag443.xml><?xml version="1.0" encoding="utf-8"?>
<p:tagLst xmlns:p="http://schemas.openxmlformats.org/presentationml/2006/main">
  <p:tag name="AS_UNIQUEID" val="1967"/>
  <p:tag name="KSO_WM_BEAUTIFY_FLAG" val=""/>
</p:tagLst>
</file>

<file path=ppt/tags/tag444.xml><?xml version="1.0" encoding="utf-8"?>
<p:tagLst xmlns:p="http://schemas.openxmlformats.org/presentationml/2006/main">
  <p:tag name="AS_UNIQUEID" val="808"/>
  <p:tag name="KSO_WM_BEAUTIFY_FLAG" val=""/>
</p:tagLst>
</file>

<file path=ppt/tags/tag445.xml><?xml version="1.0" encoding="utf-8"?>
<p:tagLst xmlns:p="http://schemas.openxmlformats.org/presentationml/2006/main">
  <p:tag name="AS_UNIQUEID" val="1062"/>
  <p:tag name="KSO_WM_BEAUTIFY_FLAG" val=""/>
</p:tagLst>
</file>

<file path=ppt/tags/tag446.xml><?xml version="1.0" encoding="utf-8"?>
<p:tagLst xmlns:p="http://schemas.openxmlformats.org/presentationml/2006/main">
  <p:tag name="AS_UNIQUEID" val="1065"/>
  <p:tag name="KSO_WM_BEAUTIFY_FLAG" val=""/>
</p:tagLst>
</file>

<file path=ppt/tags/tag447.xml><?xml version="1.0" encoding="utf-8"?>
<p:tagLst xmlns:p="http://schemas.openxmlformats.org/presentationml/2006/main">
  <p:tag name="AS_UNIQUEID" val="1066"/>
  <p:tag name="KSO_WM_BEAUTIFY_FLAG" val=""/>
</p:tagLst>
</file>

<file path=ppt/tags/tag448.xml><?xml version="1.0" encoding="utf-8"?>
<p:tagLst xmlns:p="http://schemas.openxmlformats.org/presentationml/2006/main">
  <p:tag name="AS_UNIQUEID" val="1064"/>
  <p:tag name="KSO_WM_BEAUTIFY_FLAG" val=""/>
</p:tagLst>
</file>

<file path=ppt/tags/tag449.xml><?xml version="1.0" encoding="utf-8"?>
<p:tagLst xmlns:p="http://schemas.openxmlformats.org/presentationml/2006/main">
  <p:tag name="AS_UNIQUEID" val="1061"/>
  <p:tag name="KSO_WM_BEAUTIFY_FLAG" val=""/>
</p:tagLst>
</file>

<file path=ppt/tags/tag450.xml><?xml version="1.0" encoding="utf-8"?>
<p:tagLst xmlns:p="http://schemas.openxmlformats.org/presentationml/2006/main">
  <p:tag name="AS_UNIQUEID" val="19739"/>
</p:tagLst>
</file>

<file path=ppt/tags/tag451.xml><?xml version="1.0" encoding="utf-8"?>
<p:tagLst xmlns:p="http://schemas.openxmlformats.org/presentationml/2006/main">
  <p:tag name="AS_UNIQUEID" val="19740"/>
</p:tagLst>
</file>

<file path=ppt/tags/tag452.xml><?xml version="1.0" encoding="utf-8"?>
<p:tagLst xmlns:p="http://schemas.openxmlformats.org/presentationml/2006/main">
  <p:tag name="AS_UNIQUEID" val="1061"/>
  <p:tag name="KSO_WM_BEAUTIFY_FLAG" val=""/>
</p:tagLst>
</file>

<file path=ppt/tags/tag453.xml><?xml version="1.0" encoding="utf-8"?>
<p:tagLst xmlns:p="http://schemas.openxmlformats.org/presentationml/2006/main">
  <p:tag name="AS_UNIQUEID" val="1061"/>
  <p:tag name="KSO_WM_BEAUTIFY_FLAG" val=""/>
</p:tagLst>
</file>

<file path=ppt/tags/tag454.xml><?xml version="1.0" encoding="utf-8"?>
<p:tagLst xmlns:p="http://schemas.openxmlformats.org/presentationml/2006/main">
  <p:tag name="AS_UNIQUEID" val="8731"/>
  <p:tag name="KSO_WM_BEAUTIFY_FLAG" val=""/>
</p:tagLst>
</file>

<file path=ppt/tags/tag455.xml><?xml version="1.0" encoding="utf-8"?>
<p:tagLst xmlns:p="http://schemas.openxmlformats.org/presentationml/2006/main">
  <p:tag name="AS_UNIQUEID" val="1064"/>
  <p:tag name="KSO_WM_BEAUTIFY_FLAG" val=""/>
</p:tagLst>
</file>

<file path=ppt/tags/tag456.xml><?xml version="1.0" encoding="utf-8"?>
<p:tagLst xmlns:p="http://schemas.openxmlformats.org/presentationml/2006/main">
  <p:tag name="AS_UNIQUEID" val="8749"/>
  <p:tag name="KSO_WM_BEAUTIFY_FLAG" val=""/>
</p:tagLst>
</file>

<file path=ppt/tags/tag457.xml><?xml version="1.0" encoding="utf-8"?>
<p:tagLst xmlns:p="http://schemas.openxmlformats.org/presentationml/2006/main">
  <p:tag name="AS_UNIQUEID" val="1064"/>
  <p:tag name="KSO_WM_BEAUTIFY_FLAG" val=""/>
</p:tagLst>
</file>

<file path=ppt/tags/tag458.xml><?xml version="1.0" encoding="utf-8"?>
<p:tagLst xmlns:p="http://schemas.openxmlformats.org/presentationml/2006/main">
  <p:tag name="AS_UNIQUEID" val="8753"/>
  <p:tag name="KSO_WM_BEAUTIFY_FLAG" val=""/>
</p:tagLst>
</file>

<file path=ppt/tags/tag459.xml><?xml version="1.0" encoding="utf-8"?>
<p:tagLst xmlns:p="http://schemas.openxmlformats.org/presentationml/2006/main">
  <p:tag name="AS_UNIQUEID" val="1064"/>
  <p:tag name="KSO_WM_BEAUTIFY_FLAG" val=""/>
</p:tagLst>
</file>

<file path=ppt/tags/tag460.xml><?xml version="1.0" encoding="utf-8"?>
<p:tagLst xmlns:p="http://schemas.openxmlformats.org/presentationml/2006/main">
  <p:tag name="AS_UNIQUEID" val="20206"/>
</p:tagLst>
</file>

<file path=ppt/tags/tag461.xml><?xml version="1.0" encoding="utf-8"?>
<p:tagLst xmlns:p="http://schemas.openxmlformats.org/presentationml/2006/main">
  <p:tag name="KSO_WM_BEAUTIFY_FLAG" val="#wm#"/>
  <p:tag name="KSO_WM_TEMPLATE_CATEGORY" val="custom"/>
  <p:tag name="KSO_WM_TEMPLATE_INDEX" val="20205081"/>
</p:tagLst>
</file>

<file path=ppt/tags/tag462.xml><?xml version="1.0" encoding="utf-8"?>
<p:tagLst xmlns:p="http://schemas.openxmlformats.org/presentationml/2006/main">
  <p:tag name="AS_UNIQUEID" val="20046"/>
</p:tagLst>
</file>

<file path=ppt/tags/tag463.xml><?xml version="1.0" encoding="utf-8"?>
<p:tagLst xmlns:p="http://schemas.openxmlformats.org/presentationml/2006/main">
  <p:tag name="AS_UNIQUEID" val="20047"/>
</p:tagLst>
</file>

<file path=ppt/tags/tag464.xml><?xml version="1.0" encoding="utf-8"?>
<p:tagLst xmlns:p="http://schemas.openxmlformats.org/presentationml/2006/main">
  <p:tag name="AS_UNIQUEID" val="20048"/>
</p:tagLst>
</file>

<file path=ppt/tags/tag465.xml><?xml version="1.0" encoding="utf-8"?>
<p:tagLst xmlns:p="http://schemas.openxmlformats.org/presentationml/2006/main">
  <p:tag name="AS_UNIQUEID" val="13045"/>
</p:tagLst>
</file>

<file path=ppt/tags/tag466.xml><?xml version="1.0" encoding="utf-8"?>
<p:tagLst xmlns:p="http://schemas.openxmlformats.org/presentationml/2006/main">
  <p:tag name="AS_UNIQUEID" val="13046"/>
</p:tagLst>
</file>

<file path=ppt/tags/tag467.xml><?xml version="1.0" encoding="utf-8"?>
<p:tagLst xmlns:p="http://schemas.openxmlformats.org/presentationml/2006/main">
  <p:tag name="AS_UNIQUEID" val="31"/>
  <p:tag name="KSO_WM_UNIT_TEXT_FILL_FORE_SCHEMECOLOR_INDEX" val="13"/>
  <p:tag name="KSO_WM_UNIT_TEXT_FILL_FORE_SCHEMECOLOR_INDEX_BRIGHTNESS" val="0"/>
  <p:tag name="KSO_WM_UNIT_TEXT_FILL_TYPE" val="1"/>
</p:tagLst>
</file>

<file path=ppt/tags/tag468.xml><?xml version="1.0" encoding="utf-8"?>
<p:tagLst xmlns:p="http://schemas.openxmlformats.org/presentationml/2006/main">
  <p:tag name="AS_UNIQUEID" val="13046"/>
</p:tagLst>
</file>

<file path=ppt/tags/tag469.xml><?xml version="1.0" encoding="utf-8"?>
<p:tagLst xmlns:p="http://schemas.openxmlformats.org/presentationml/2006/main">
  <p:tag name="AS_UNIQUEID" val="13046"/>
</p:tagLst>
</file>

<file path=ppt/tags/tag470.xml><?xml version="1.0" encoding="utf-8"?>
<p:tagLst xmlns:p="http://schemas.openxmlformats.org/presentationml/2006/main">
  <p:tag name="KSO_WM_BEAUTIFY_FLAG" val="#wm#"/>
  <p:tag name="KSO_WM_TEMPLATE_CATEGORY" val="custom"/>
  <p:tag name="KSO_WM_TEMPLATE_INDEX" val="20205081"/>
</p:tagLst>
</file>

<file path=ppt/tags/tag471.xml><?xml version="1.0" encoding="utf-8"?>
<p:tagLst xmlns:p="http://schemas.openxmlformats.org/presentationml/2006/main">
  <p:tag name="AS_UNIQUEID" val="20049"/>
</p:tagLst>
</file>

<file path=ppt/tags/tag472.xml><?xml version="1.0" encoding="utf-8"?>
<p:tagLst xmlns:p="http://schemas.openxmlformats.org/presentationml/2006/main">
  <p:tag name="AS_UNIQUEID" val="13046"/>
</p:tagLst>
</file>

<file path=ppt/tags/tag473.xml><?xml version="1.0" encoding="utf-8"?>
<p:tagLst xmlns:p="http://schemas.openxmlformats.org/presentationml/2006/main">
  <p:tag name="AS_UNIQUEID" val="13046"/>
</p:tagLst>
</file>

<file path=ppt/tags/tag474.xml><?xml version="1.0" encoding="utf-8"?>
<p:tagLst xmlns:p="http://schemas.openxmlformats.org/presentationml/2006/main">
  <p:tag name="AS_UNIQUEID" val="13046"/>
</p:tagLst>
</file>

<file path=ppt/tags/tag475.xml><?xml version="1.0" encoding="utf-8"?>
<p:tagLst xmlns:p="http://schemas.openxmlformats.org/presentationml/2006/main">
  <p:tag name="KSO_WM_BEAUTIFY_FLAG" val="#wm#"/>
  <p:tag name="KSO_WM_TEMPLATE_CATEGORY" val="custom"/>
  <p:tag name="KSO_WM_TEMPLATE_INDEX" val="20205081"/>
</p:tagLst>
</file>

<file path=ppt/tags/tag476.xml><?xml version="1.0" encoding="utf-8"?>
<p:tagLst xmlns:p="http://schemas.openxmlformats.org/presentationml/2006/main">
  <p:tag name="AS_UNIQUEID" val="20050"/>
</p:tagLst>
</file>

<file path=ppt/tags/tag477.xml><?xml version="1.0" encoding="utf-8"?>
<p:tagLst xmlns:p="http://schemas.openxmlformats.org/presentationml/2006/main">
  <p:tag name="AS_UNIQUEID" val="13046"/>
</p:tagLst>
</file>

<file path=ppt/tags/tag478.xml><?xml version="1.0" encoding="utf-8"?>
<p:tagLst xmlns:p="http://schemas.openxmlformats.org/presentationml/2006/main">
  <p:tag name="AS_UNIQUEID" val="13046"/>
</p:tagLst>
</file>

<file path=ppt/tags/tag479.xml><?xml version="1.0" encoding="utf-8"?>
<p:tagLst xmlns:p="http://schemas.openxmlformats.org/presentationml/2006/main">
  <p:tag name="AS_UNIQUEID" val="13046"/>
</p:tagLst>
</file>

<file path=ppt/tags/tag480.xml><?xml version="1.0" encoding="utf-8"?>
<p:tagLst xmlns:p="http://schemas.openxmlformats.org/presentationml/2006/main">
  <p:tag name="AS_UNIQUEID" val="2855"/>
  <p:tag name="KSO_WM_BEAUTIFY_FLAG" val=""/>
</p:tagLst>
</file>

<file path=ppt/tags/tag481.xml><?xml version="1.0" encoding="utf-8"?>
<p:tagLst xmlns:p="http://schemas.openxmlformats.org/presentationml/2006/main">
  <p:tag name="AS_UNIQUEID" val="2858"/>
  <p:tag name="KSO_WM_BEAUTIFY_FLAG" val=""/>
</p:tagLst>
</file>

<file path=ppt/tags/tag482.xml><?xml version="1.0" encoding="utf-8"?>
<p:tagLst xmlns:p="http://schemas.openxmlformats.org/presentationml/2006/main">
  <p:tag name="AS_UNIQUEID" val="2858"/>
  <p:tag name="KSO_WM_BEAUTIFY_FLAG" val=""/>
</p:tagLst>
</file>

<file path=ppt/tags/tag483.xml><?xml version="1.0" encoding="utf-8"?>
<p:tagLst xmlns:p="http://schemas.openxmlformats.org/presentationml/2006/main">
  <p:tag name="AS_UNIQUEID" val="2858"/>
  <p:tag name="KSO_WM_BEAUTIFY_FLAG" val=""/>
</p:tagLst>
</file>

<file path=ppt/tags/tag484.xml><?xml version="1.0" encoding="utf-8"?>
<p:tagLst xmlns:p="http://schemas.openxmlformats.org/presentationml/2006/main">
  <p:tag name="AS_UNIQUEID" val="2858"/>
  <p:tag name="KSO_WM_BEAUTIFY_FLAG" val=""/>
</p:tagLst>
</file>

<file path=ppt/tags/tag485.xml><?xml version="1.0" encoding="utf-8"?>
<p:tagLst xmlns:p="http://schemas.openxmlformats.org/presentationml/2006/main">
  <p:tag name="AS_UNIQUEID" val="2858"/>
  <p:tag name="KSO_WM_BEAUTIFY_FLAG" val=""/>
</p:tagLst>
</file>

<file path=ppt/tags/tag486.xml><?xml version="1.0" encoding="utf-8"?>
<p:tagLst xmlns:p="http://schemas.openxmlformats.org/presentationml/2006/main">
  <p:tag name="AS_UNIQUEID" val="2858"/>
  <p:tag name="KSO_WM_BEAUTIFY_FLAG" val=""/>
</p:tagLst>
</file>

<file path=ppt/tags/tag487.xml><?xml version="1.0" encoding="utf-8"?>
<p:tagLst xmlns:p="http://schemas.openxmlformats.org/presentationml/2006/main">
  <p:tag name="AS_UNIQUEID" val="2858"/>
  <p:tag name="KSO_WM_BEAUTIFY_FLAG" val=""/>
</p:tagLst>
</file>

<file path=ppt/tags/tag488.xml><?xml version="1.0" encoding="utf-8"?>
<p:tagLst xmlns:p="http://schemas.openxmlformats.org/presentationml/2006/main">
  <p:tag name="AS_UNIQUEID" val="2858"/>
  <p:tag name="KSO_WM_BEAUTIFY_FLAG" val=""/>
</p:tagLst>
</file>

<file path=ppt/tags/tag489.xml><?xml version="1.0" encoding="utf-8"?>
<p:tagLst xmlns:p="http://schemas.openxmlformats.org/presentationml/2006/main">
  <p:tag name="AS_UNIQUEID" val="2858"/>
  <p:tag name="KSO_WM_BEAUTIFY_FLAG" val=""/>
</p:tagLst>
</file>

<file path=ppt/tags/tag490.xml><?xml version="1.0" encoding="utf-8"?>
<p:tagLst xmlns:p="http://schemas.openxmlformats.org/presentationml/2006/main">
  <p:tag name="AS_UNIQUEID" val="20051"/>
</p:tagLst>
</file>

<file path=ppt/tags/tag491.xml><?xml version="1.0" encoding="utf-8"?>
<p:tagLst xmlns:p="http://schemas.openxmlformats.org/presentationml/2006/main">
  <p:tag name="AS_UNIQUEID" val="20052"/>
</p:tagLst>
</file>

<file path=ppt/tags/tag492.xml><?xml version="1.0" encoding="utf-8"?>
<p:tagLst xmlns:p="http://schemas.openxmlformats.org/presentationml/2006/main">
  <p:tag name="AS_UNIQUEID" val="20053"/>
</p:tagLst>
</file>

<file path=ppt/tags/tag493.xml><?xml version="1.0" encoding="utf-8"?>
<p:tagLst xmlns:p="http://schemas.openxmlformats.org/presentationml/2006/main">
  <p:tag name="AS_UNIQUEID" val="13046"/>
</p:tagLst>
</file>

<file path=ppt/tags/tag494.xml><?xml version="1.0" encoding="utf-8"?>
<p:tagLst xmlns:p="http://schemas.openxmlformats.org/presentationml/2006/main">
  <p:tag name="KSO_WM_BEAUTIFY_FLAG" val="#wm#"/>
  <p:tag name="KSO_WM_TEMPLATE_CATEGORY" val="custom"/>
  <p:tag name="KSO_WM_TEMPLATE_INDEX" val="20205081"/>
</p:tagLst>
</file>

<file path=ppt/tags/tag495.xml><?xml version="1.0" encoding="utf-8"?>
<p:tagLst xmlns:p="http://schemas.openxmlformats.org/presentationml/2006/main">
  <p:tag name="AS_UNIQUEID" val="20054"/>
</p:tagLst>
</file>

<file path=ppt/tags/tag496.xml><?xml version="1.0" encoding="utf-8"?>
<p:tagLst xmlns:p="http://schemas.openxmlformats.org/presentationml/2006/main">
  <p:tag name="AS_UNIQUEID" val="13046"/>
</p:tagLst>
</file>

<file path=ppt/tags/tag497.xml><?xml version="1.0" encoding="utf-8"?>
<p:tagLst xmlns:p="http://schemas.openxmlformats.org/presentationml/2006/main">
  <p:tag name="AS_UNIQUEID" val="12718"/>
  <p:tag name="KSO_WM_BEAUTIFY_FLAG" val=""/>
</p:tagLst>
</file>

<file path=ppt/tags/tag498.xml><?xml version="1.0" encoding="utf-8"?>
<p:tagLst xmlns:p="http://schemas.openxmlformats.org/presentationml/2006/main">
  <p:tag name="AS_UNIQUEID" val="12719"/>
</p:tagLst>
</file>

<file path=ppt/tags/tag499.xml><?xml version="1.0" encoding="utf-8"?>
<p:tagLst xmlns:p="http://schemas.openxmlformats.org/presentationml/2006/main">
  <p:tag name="AS_UNIQUEID" val="12720"/>
  <p:tag name="KSO_WM_BEAUTIFY_FLAG" val=""/>
</p:tagLst>
</file>

<file path=ppt/tags/tag500.xml><?xml version="1.0" encoding="utf-8"?>
<p:tagLst xmlns:p="http://schemas.openxmlformats.org/presentationml/2006/main">
  <p:tag name="AS_UNIQUEID" val="12721"/>
  <p:tag name="KSO_WM_BEAUTIFY_FLAG" val=""/>
</p:tagLst>
</file>

<file path=ppt/tags/tag501.xml><?xml version="1.0" encoding="utf-8"?>
<p:tagLst xmlns:p="http://schemas.openxmlformats.org/presentationml/2006/main">
  <p:tag name="AS_UNIQUEID" val="12722"/>
</p:tagLst>
</file>

<file path=ppt/tags/tag502.xml><?xml version="1.0" encoding="utf-8"?>
<p:tagLst xmlns:p="http://schemas.openxmlformats.org/presentationml/2006/main">
  <p:tag name="AS_UNIQUEID" val="12723"/>
  <p:tag name="KSO_WM_BEAUTIFY_FLAG" val=""/>
</p:tagLst>
</file>

<file path=ppt/tags/tag503.xml><?xml version="1.0" encoding="utf-8"?>
<p:tagLst xmlns:p="http://schemas.openxmlformats.org/presentationml/2006/main">
  <p:tag name="AS_UNIQUEID" val="12724"/>
  <p:tag name="KSO_WM_BEAUTIFY_FLAG" val=""/>
</p:tagLst>
</file>

<file path=ppt/tags/tag504.xml><?xml version="1.0" encoding="utf-8"?>
<p:tagLst xmlns:p="http://schemas.openxmlformats.org/presentationml/2006/main">
  <p:tag name="AS_UNIQUEID" val="12725"/>
  <p:tag name="KSO_WM_BEAUTIFY_FLAG" val=""/>
</p:tagLst>
</file>

<file path=ppt/tags/tag505.xml><?xml version="1.0" encoding="utf-8"?>
<p:tagLst xmlns:p="http://schemas.openxmlformats.org/presentationml/2006/main">
  <p:tag name="AS_UNIQUEID" val="12726"/>
  <p:tag name="KSO_WM_BEAUTIFY_FLAG" val=""/>
</p:tagLst>
</file>

<file path=ppt/tags/tag506.xml><?xml version="1.0" encoding="utf-8"?>
<p:tagLst xmlns:p="http://schemas.openxmlformats.org/presentationml/2006/main">
  <p:tag name="AS_UNIQUEID" val="12727"/>
</p:tagLst>
</file>

<file path=ppt/tags/tag507.xml><?xml version="1.0" encoding="utf-8"?>
<p:tagLst xmlns:p="http://schemas.openxmlformats.org/presentationml/2006/main">
  <p:tag name="AS_UNIQUEID" val="12728"/>
  <p:tag name="KSO_WM_BEAUTIFY_FLAG" val=""/>
</p:tagLst>
</file>

<file path=ppt/tags/tag508.xml><?xml version="1.0" encoding="utf-8"?>
<p:tagLst xmlns:p="http://schemas.openxmlformats.org/presentationml/2006/main">
  <p:tag name="AS_UNIQUEID" val="12729"/>
  <p:tag name="KSO_WM_BEAUTIFY_FLAG" val=""/>
</p:tagLst>
</file>

<file path=ppt/tags/tag509.xml><?xml version="1.0" encoding="utf-8"?>
<p:tagLst xmlns:p="http://schemas.openxmlformats.org/presentationml/2006/main">
  <p:tag name="AS_UNIQUEID" val="12730"/>
</p:tagLst>
</file>

<file path=ppt/tags/tag510.xml><?xml version="1.0" encoding="utf-8"?>
<p:tagLst xmlns:p="http://schemas.openxmlformats.org/presentationml/2006/main">
  <p:tag name="AS_UNIQUEID" val="12731"/>
  <p:tag name="KSO_WM_BEAUTIFY_FLAG" val=""/>
</p:tagLst>
</file>

<file path=ppt/tags/tag511.xml><?xml version="1.0" encoding="utf-8"?>
<p:tagLst xmlns:p="http://schemas.openxmlformats.org/presentationml/2006/main">
  <p:tag name="AS_UNIQUEID" val="12732"/>
  <p:tag name="KSO_WM_BEAUTIFY_FLAG" val=""/>
</p:tagLst>
</file>

<file path=ppt/tags/tag512.xml><?xml version="1.0" encoding="utf-8"?>
<p:tagLst xmlns:p="http://schemas.openxmlformats.org/presentationml/2006/main">
  <p:tag name="KSO_WM_BEAUTIFY_FLAG" val="#wm#"/>
  <p:tag name="KSO_WM_TEMPLATE_CATEGORY" val="custom"/>
  <p:tag name="KSO_WM_TEMPLATE_INDEX" val="20205081"/>
</p:tagLst>
</file>

<file path=ppt/tags/tag513.xml><?xml version="1.0" encoding="utf-8"?>
<p:tagLst xmlns:p="http://schemas.openxmlformats.org/presentationml/2006/main">
  <p:tag name="AS_UNIQUEID" val="20055"/>
</p:tagLst>
</file>

<file path=ppt/tags/tag514.xml><?xml version="1.0" encoding="utf-8"?>
<p:tagLst xmlns:p="http://schemas.openxmlformats.org/presentationml/2006/main">
  <p:tag name="AS_UNIQUEID" val="19752"/>
</p:tagLst>
</file>

<file path=ppt/tags/tag515.xml><?xml version="1.0" encoding="utf-8"?>
<p:tagLst xmlns:p="http://schemas.openxmlformats.org/presentationml/2006/main">
  <p:tag name="AS_UNIQUEID" val="20056"/>
</p:tagLst>
</file>

<file path=ppt/tags/tag516.xml><?xml version="1.0" encoding="utf-8"?>
<p:tagLst xmlns:p="http://schemas.openxmlformats.org/presentationml/2006/main">
  <p:tag name="KSO_WM_BEAUTIFY_FLAG" val="#wm#"/>
  <p:tag name="KSO_WM_TEMPLATE_CATEGORY" val="custom"/>
  <p:tag name="KSO_WM_TEMPLATE_INDEX" val="20205081"/>
</p:tagLst>
</file>

<file path=ppt/tags/tag517.xml><?xml version="1.0" encoding="utf-8"?>
<p:tagLst xmlns:p="http://schemas.openxmlformats.org/presentationml/2006/main">
  <p:tag name="AS_UNIQUEID" val="20057"/>
</p:tagLst>
</file>

<file path=ppt/tags/tag518.xml><?xml version="1.0" encoding="utf-8"?>
<p:tagLst xmlns:p="http://schemas.openxmlformats.org/presentationml/2006/main">
  <p:tag name="AS_UNIQUEID" val="13046"/>
</p:tagLst>
</file>

<file path=ppt/tags/tag519.xml><?xml version="1.0" encoding="utf-8"?>
<p:tagLst xmlns:p="http://schemas.openxmlformats.org/presentationml/2006/main">
  <p:tag name="AS_UNIQUEID" val="13046"/>
</p:tagLst>
</file>

<file path=ppt/tags/tag520.xml><?xml version="1.0" encoding="utf-8"?>
<p:tagLst xmlns:p="http://schemas.openxmlformats.org/presentationml/2006/main">
  <p:tag name="AS_UNIQUEID" val="13046"/>
</p:tagLst>
</file>

<file path=ppt/tags/tag521.xml><?xml version="1.0" encoding="utf-8"?>
<p:tagLst xmlns:p="http://schemas.openxmlformats.org/presentationml/2006/main">
  <p:tag name="AS_UNIQUEID" val="11224"/>
</p:tagLst>
</file>

<file path=ppt/tags/tag522.xml><?xml version="1.0" encoding="utf-8"?>
<p:tagLst xmlns:p="http://schemas.openxmlformats.org/presentationml/2006/main">
  <p:tag name="AS_UNIQUEID" val="1263"/>
  <p:tag name="KSO_WM_BEAUTIFY_FLAG" val=""/>
</p:tagLst>
</file>

<file path=ppt/tags/tag523.xml><?xml version="1.0" encoding="utf-8"?>
<p:tagLst xmlns:p="http://schemas.openxmlformats.org/presentationml/2006/main">
  <p:tag name="AS_UNIQUEID" val="11225"/>
  <p:tag name="KSO_WM_BEAUTIFY_FLAG" val=""/>
</p:tagLst>
</file>

<file path=ppt/tags/tag524.xml><?xml version="1.0" encoding="utf-8"?>
<p:tagLst xmlns:p="http://schemas.openxmlformats.org/presentationml/2006/main">
  <p:tag name="AS_UNIQUEID" val="1263"/>
  <p:tag name="KSO_WM_BEAUTIFY_FLAG" val=""/>
</p:tagLst>
</file>

<file path=ppt/tags/tag525.xml><?xml version="1.0" encoding="utf-8"?>
<p:tagLst xmlns:p="http://schemas.openxmlformats.org/presentationml/2006/main">
  <p:tag name="AS_UNIQUEID" val="1263"/>
  <p:tag name="KSO_WM_BEAUTIFY_FLAG" val=""/>
</p:tagLst>
</file>

<file path=ppt/tags/tag526.xml><?xml version="1.0" encoding="utf-8"?>
<p:tagLst xmlns:p="http://schemas.openxmlformats.org/presentationml/2006/main">
  <p:tag name="AS_UNIQUEID" val="11229"/>
</p:tagLst>
</file>

<file path=ppt/tags/tag527.xml><?xml version="1.0" encoding="utf-8"?>
<p:tagLst xmlns:p="http://schemas.openxmlformats.org/presentationml/2006/main">
  <p:tag name="AS_UNIQUEID" val="11230"/>
</p:tagLst>
</file>

<file path=ppt/tags/tag528.xml><?xml version="1.0" encoding="utf-8"?>
<p:tagLst xmlns:p="http://schemas.openxmlformats.org/presentationml/2006/main">
  <p:tag name="AS_UNIQUEID" val="20058"/>
</p:tagLst>
</file>

<file path=ppt/tags/tag529.xml><?xml version="1.0" encoding="utf-8"?>
<p:tagLst xmlns:p="http://schemas.openxmlformats.org/presentationml/2006/main">
  <p:tag name="AS_UNIQUEID" val="20059"/>
</p:tagLst>
</file>

<file path=ppt/tags/tag530.xml><?xml version="1.0" encoding="utf-8"?>
<p:tagLst xmlns:p="http://schemas.openxmlformats.org/presentationml/2006/main">
  <p:tag name="AS_UNIQUEID" val="13046"/>
</p:tagLst>
</file>

<file path=ppt/tags/tag531.xml><?xml version="1.0" encoding="utf-8"?>
<p:tagLst xmlns:p="http://schemas.openxmlformats.org/presentationml/2006/main">
  <p:tag name="AS_UNIQUEID" val="12740"/>
  <p:tag name="KSO_WM_BEAUTIFY_FLAG" val=""/>
</p:tagLst>
</file>

<file path=ppt/tags/tag532.xml><?xml version="1.0" encoding="utf-8"?>
<p:tagLst xmlns:p="http://schemas.openxmlformats.org/presentationml/2006/main">
  <p:tag name="AS_UNIQUEID" val="12740"/>
  <p:tag name="KSO_WM_BEAUTIFY_FLAG" val=""/>
</p:tagLst>
</file>

<file path=ppt/tags/tag533.xml><?xml version="1.0" encoding="utf-8"?>
<p:tagLst xmlns:p="http://schemas.openxmlformats.org/presentationml/2006/main">
  <p:tag name="KSO_WM_BEAUTIFY_FLAG" val="#wm#"/>
  <p:tag name="KSO_WM_TEMPLATE_CATEGORY" val="custom"/>
  <p:tag name="KSO_WM_TEMPLATE_INDEX" val="20205081"/>
</p:tagLst>
</file>

<file path=ppt/tags/tag534.xml><?xml version="1.0" encoding="utf-8"?>
<p:tagLst xmlns:p="http://schemas.openxmlformats.org/presentationml/2006/main">
  <p:tag name="AS_UNIQUEID" val="20060"/>
</p:tagLst>
</file>

<file path=ppt/tags/tag535.xml><?xml version="1.0" encoding="utf-8"?>
<p:tagLst xmlns:p="http://schemas.openxmlformats.org/presentationml/2006/main">
  <p:tag name="AS_UNIQUEID" val="13046"/>
</p:tagLst>
</file>

<file path=ppt/tags/tag536.xml><?xml version="1.0" encoding="utf-8"?>
<p:tagLst xmlns:p="http://schemas.openxmlformats.org/presentationml/2006/main">
  <p:tag name="AS_UNIQUEID" val="13046"/>
</p:tagLst>
</file>

<file path=ppt/tags/tag537.xml><?xml version="1.0" encoding="utf-8"?>
<p:tagLst xmlns:p="http://schemas.openxmlformats.org/presentationml/2006/main">
  <p:tag name="AS_UNIQUEID" val="13046"/>
</p:tagLst>
</file>

<file path=ppt/tags/tag538.xml><?xml version="1.0" encoding="utf-8"?>
<p:tagLst xmlns:p="http://schemas.openxmlformats.org/presentationml/2006/main">
  <p:tag name="AS_UNIQUEID" val="1144"/>
  <p:tag name="KSO_WM_BEAUTIFY_FLAG" val=""/>
</p:tagLst>
</file>

<file path=ppt/tags/tag539.xml><?xml version="1.0" encoding="utf-8"?>
<p:tagLst xmlns:p="http://schemas.openxmlformats.org/presentationml/2006/main">
  <p:tag name="AS_UNIQUEID" val="1144"/>
  <p:tag name="KSO_WM_BEAUTIFY_FLAG" val=""/>
</p:tagLst>
</file>

<file path=ppt/tags/tag540.xml><?xml version="1.0" encoding="utf-8"?>
<p:tagLst xmlns:p="http://schemas.openxmlformats.org/presentationml/2006/main">
  <p:tag name="AS_UNIQUEID" val="1144"/>
  <p:tag name="KSO_WM_BEAUTIFY_FLAG" val=""/>
</p:tagLst>
</file>

<file path=ppt/tags/tag541.xml><?xml version="1.0" encoding="utf-8"?>
<p:tagLst xmlns:p="http://schemas.openxmlformats.org/presentationml/2006/main">
  <p:tag name="AS_UNIQUEID" val="12352"/>
  <p:tag name="KSO_WM_BEAUTIFY_FLAG" val=""/>
</p:tagLst>
</file>

<file path=ppt/tags/tag542.xml><?xml version="1.0" encoding="utf-8"?>
<p:tagLst xmlns:p="http://schemas.openxmlformats.org/presentationml/2006/main">
  <p:tag name="AS_UNIQUEID" val="12353"/>
  <p:tag name="KSO_WM_BEAUTIFY_FLAG" val=""/>
</p:tagLst>
</file>

<file path=ppt/tags/tag543.xml><?xml version="1.0" encoding="utf-8"?>
<p:tagLst xmlns:p="http://schemas.openxmlformats.org/presentationml/2006/main">
  <p:tag name="AS_UNIQUEID" val="12354"/>
  <p:tag name="KSO_WM_BEAUTIFY_FLAG" val=""/>
</p:tagLst>
</file>

<file path=ppt/tags/tag544.xml><?xml version="1.0" encoding="utf-8"?>
<p:tagLst xmlns:p="http://schemas.openxmlformats.org/presentationml/2006/main">
  <p:tag name="KSO_WM_BEAUTIFY_FLAG" val="#wm#"/>
  <p:tag name="KSO_WM_TEMPLATE_CATEGORY" val="custom"/>
  <p:tag name="KSO_WM_TEMPLATE_INDEX" val="20205081"/>
</p:tagLst>
</file>

<file path=ppt/tags/tag545.xml><?xml version="1.0" encoding="utf-8"?>
<p:tagLst xmlns:p="http://schemas.openxmlformats.org/presentationml/2006/main">
  <p:tag name="AS_UNIQUEID" val="20061"/>
</p:tagLst>
</file>

<file path=ppt/tags/tag546.xml><?xml version="1.0" encoding="utf-8"?>
<p:tagLst xmlns:p="http://schemas.openxmlformats.org/presentationml/2006/main">
  <p:tag name="AS_UNIQUEID" val="13046"/>
</p:tagLst>
</file>

<file path=ppt/tags/tag547.xml><?xml version="1.0" encoding="utf-8"?>
<p:tagLst xmlns:p="http://schemas.openxmlformats.org/presentationml/2006/main">
  <p:tag name="AS_UNIQUEID" val="12361"/>
  <p:tag name="KSO_WM_BEAUTIFY_FLAG" val=""/>
</p:tagLst>
</file>

<file path=ppt/tags/tag548.xml><?xml version="1.0" encoding="utf-8"?>
<p:tagLst xmlns:p="http://schemas.openxmlformats.org/presentationml/2006/main">
  <p:tag name="AS_UNIQUEID" val="12362"/>
  <p:tag name="KSO_WM_BEAUTIFY_FLAG" val=""/>
</p:tagLst>
</file>

<file path=ppt/tags/tag549.xml><?xml version="1.0" encoding="utf-8"?>
<p:tagLst xmlns:p="http://schemas.openxmlformats.org/presentationml/2006/main">
  <p:tag name="AS_UNIQUEID" val="12360"/>
  <p:tag name="KSO_WM_BEAUTIFY_FLAG" val=""/>
</p:tagLst>
</file>

<file path=ppt/tags/tag550.xml><?xml version="1.0" encoding="utf-8"?>
<p:tagLst xmlns:p="http://schemas.openxmlformats.org/presentationml/2006/main">
  <p:tag name="AS_UNIQUEID" val="12363"/>
</p:tagLst>
</file>

<file path=ppt/tags/tag551.xml><?xml version="1.0" encoding="utf-8"?>
<p:tagLst xmlns:p="http://schemas.openxmlformats.org/presentationml/2006/main">
  <p:tag name="KSO_WM_BEAUTIFY_FLAG" val="#wm#"/>
  <p:tag name="KSO_WM_TEMPLATE_CATEGORY" val="custom"/>
  <p:tag name="KSO_WM_TEMPLATE_INDEX" val="20205081"/>
</p:tagLst>
</file>

<file path=ppt/tags/tag552.xml><?xml version="1.0" encoding="utf-8"?>
<p:tagLst xmlns:p="http://schemas.openxmlformats.org/presentationml/2006/main">
  <p:tag name="AS_UNIQUEID" val="20062"/>
</p:tagLst>
</file>

<file path=ppt/tags/tag553.xml><?xml version="1.0" encoding="utf-8"?>
<p:tagLst xmlns:p="http://schemas.openxmlformats.org/presentationml/2006/main">
  <p:tag name="AS_UNIQUEID" val="20063"/>
</p:tagLst>
</file>

<file path=ppt/tags/tag554.xml><?xml version="1.0" encoding="utf-8"?>
<p:tagLst xmlns:p="http://schemas.openxmlformats.org/presentationml/2006/main">
  <p:tag name="AS_UNIQUEID" val="977"/>
  <p:tag name="KSO_WM_BEAUTIFY_FLAG" val=""/>
</p:tagLst>
</file>

<file path=ppt/tags/tag555.xml><?xml version="1.0" encoding="utf-8"?>
<p:tagLst xmlns:p="http://schemas.openxmlformats.org/presentationml/2006/main">
  <p:tag name="AS_UNIQUEID" val="6014"/>
</p:tagLst>
</file>

<file path=ppt/tags/tag556.xml><?xml version="1.0" encoding="utf-8"?>
<p:tagLst xmlns:p="http://schemas.openxmlformats.org/presentationml/2006/main">
  <p:tag name="AS_UNIQUEID" val="6026"/>
</p:tagLst>
</file>

<file path=ppt/tags/tag557.xml><?xml version="1.0" encoding="utf-8"?>
<p:tagLst xmlns:p="http://schemas.openxmlformats.org/presentationml/2006/main">
  <p:tag name="AS_UNIQUEID" val="12382"/>
  <p:tag name="KSO_WM_BEAUTIFY_FLAG" val=""/>
</p:tagLst>
</file>

<file path=ppt/tags/tag558.xml><?xml version="1.0" encoding="utf-8"?>
<p:tagLst xmlns:p="http://schemas.openxmlformats.org/presentationml/2006/main">
  <p:tag name="AS_UNIQUEID" val="977"/>
  <p:tag name="KSO_WM_BEAUTIFY_FLAG" val=""/>
</p:tagLst>
</file>

<file path=ppt/tags/tag559.xml><?xml version="1.0" encoding="utf-8"?>
<p:tagLst xmlns:p="http://schemas.openxmlformats.org/presentationml/2006/main">
  <p:tag name="KSO_WM_BEAUTIFY_FLAG" val="#wm#"/>
  <p:tag name="KSO_WM_TEMPLATE_CATEGORY" val="custom"/>
  <p:tag name="KSO_WM_TEMPLATE_INDEX" val="20205081"/>
</p:tagLst>
</file>

<file path=ppt/tags/tag560.xml><?xml version="1.0" encoding="utf-8"?>
<p:tagLst xmlns:p="http://schemas.openxmlformats.org/presentationml/2006/main">
  <p:tag name="AS_UNIQUEID" val="20064"/>
</p:tagLst>
</file>

<file path=ppt/tags/tag561.xml><?xml version="1.0" encoding="utf-8"?>
<p:tagLst xmlns:p="http://schemas.openxmlformats.org/presentationml/2006/main">
  <p:tag name="AS_UNIQUEID" val="20065"/>
</p:tagLst>
</file>

<file path=ppt/tags/tag562.xml><?xml version="1.0" encoding="utf-8"?>
<p:tagLst xmlns:p="http://schemas.openxmlformats.org/presentationml/2006/main">
  <p:tag name="AS_UNIQUEID" val="12756"/>
  <p:tag name="KSO_WM_BEAUTIFY_FLAG" val=""/>
</p:tagLst>
</file>

<file path=ppt/tags/tag563.xml><?xml version="1.0" encoding="utf-8"?>
<p:tagLst xmlns:p="http://schemas.openxmlformats.org/presentationml/2006/main">
  <p:tag name="AS_UNIQUEID" val="19440"/>
  <p:tag name="KSO_WM_BEAUTIFY_FLAG" val=""/>
</p:tagLst>
</file>

<file path=ppt/tags/tag564.xml><?xml version="1.0" encoding="utf-8"?>
<p:tagLst xmlns:p="http://schemas.openxmlformats.org/presentationml/2006/main">
  <p:tag name="AS_UNIQUEID" val="19441"/>
</p:tagLst>
</file>

<file path=ppt/tags/tag565.xml><?xml version="1.0" encoding="utf-8"?>
<p:tagLst xmlns:p="http://schemas.openxmlformats.org/presentationml/2006/main">
  <p:tag name="KSO_WM_BEAUTIFY_FLAG" val="#wm#"/>
  <p:tag name="KSO_WM_TEMPLATE_CATEGORY" val="custom"/>
  <p:tag name="KSO_WM_TEMPLATE_INDEX" val="20205081"/>
</p:tagLst>
</file>

<file path=ppt/tags/tag566.xml><?xml version="1.0" encoding="utf-8"?>
<p:tagLst xmlns:p="http://schemas.openxmlformats.org/presentationml/2006/main">
  <p:tag name="AS_UNIQUEID" val="20066"/>
</p:tagLst>
</file>

<file path=ppt/tags/tag567.xml><?xml version="1.0" encoding="utf-8"?>
<p:tagLst xmlns:p="http://schemas.openxmlformats.org/presentationml/2006/main">
  <p:tag name="AS_UNIQUEID" val="20067"/>
</p:tagLst>
</file>

<file path=ppt/tags/tag568.xml><?xml version="1.0" encoding="utf-8"?>
<p:tagLst xmlns:p="http://schemas.openxmlformats.org/presentationml/2006/main">
  <p:tag name="AS_UNIQUEID" val="12756"/>
  <p:tag name="KSO_WM_BEAUTIFY_FLAG" val=""/>
</p:tagLst>
</file>

<file path=ppt/tags/tag569.xml><?xml version="1.0" encoding="utf-8"?>
<p:tagLst xmlns:p="http://schemas.openxmlformats.org/presentationml/2006/main">
  <p:tag name="AS_UNIQUEID" val="8000"/>
  <p:tag name="KSO_WM_BEAUTIFY_FLAG" val=""/>
</p:tagLst>
</file>

<file path=ppt/tags/tag570.xml><?xml version="1.0" encoding="utf-8"?>
<p:tagLst xmlns:p="http://schemas.openxmlformats.org/presentationml/2006/main">
  <p:tag name="AS_UNIQUEID" val="19442"/>
  <p:tag name="KSO_WM_BEAUTIFY_FLAG" val=""/>
</p:tagLst>
</file>

<file path=ppt/tags/tag571.xml><?xml version="1.0" encoding="utf-8"?>
<p:tagLst xmlns:p="http://schemas.openxmlformats.org/presentationml/2006/main">
  <p:tag name="KSO_WM_BEAUTIFY_FLAG" val="#wm#"/>
  <p:tag name="KSO_WM_TEMPLATE_CATEGORY" val="custom"/>
  <p:tag name="KSO_WM_TEMPLATE_INDEX" val="20205081"/>
</p:tagLst>
</file>

<file path=ppt/tags/tag572.xml><?xml version="1.0" encoding="utf-8"?>
<p:tagLst xmlns:p="http://schemas.openxmlformats.org/presentationml/2006/main">
  <p:tag name="AS_UNIQUEID" val="20068"/>
</p:tagLst>
</file>

<file path=ppt/tags/tag573.xml><?xml version="1.0" encoding="utf-8"?>
<p:tagLst xmlns:p="http://schemas.openxmlformats.org/presentationml/2006/main">
  <p:tag name="AS_UNIQUEID" val="20069"/>
</p:tagLst>
</file>

<file path=ppt/tags/tag574.xml><?xml version="1.0" encoding="utf-8"?>
<p:tagLst xmlns:p="http://schemas.openxmlformats.org/presentationml/2006/main">
  <p:tag name="AS_UNIQUEID" val="12756"/>
  <p:tag name="KSO_WM_BEAUTIFY_FLAG" val=""/>
</p:tagLst>
</file>

<file path=ppt/tags/tag575.xml><?xml version="1.0" encoding="utf-8"?>
<p:tagLst xmlns:p="http://schemas.openxmlformats.org/presentationml/2006/main">
  <p:tag name="AS_UNIQUEID" val="20070"/>
</p:tagLst>
</file>

<file path=ppt/tags/tag576.xml><?xml version="1.0" encoding="utf-8"?>
<p:tagLst xmlns:p="http://schemas.openxmlformats.org/presentationml/2006/main">
  <p:tag name="AS_UNIQUEID" val="20071"/>
</p:tagLst>
</file>

<file path=ppt/tags/tag577.xml><?xml version="1.0" encoding="utf-8"?>
<p:tagLst xmlns:p="http://schemas.openxmlformats.org/presentationml/2006/main">
  <p:tag name="AS_UNIQUEID" val="20072"/>
</p:tagLst>
</file>

<file path=ppt/tags/tag578.xml><?xml version="1.0" encoding="utf-8"?>
<p:tagLst xmlns:p="http://schemas.openxmlformats.org/presentationml/2006/main">
  <p:tag name="KSO_WM_BEAUTIFY_FLAG" val="#wm#"/>
  <p:tag name="KSO_WM_TEMPLATE_CATEGORY" val="custom"/>
  <p:tag name="KSO_WM_TEMPLATE_INDEX" val="20205081"/>
</p:tagLst>
</file>

<file path=ppt/tags/tag579.xml><?xml version="1.0" encoding="utf-8"?>
<p:tagLst xmlns:p="http://schemas.openxmlformats.org/presentationml/2006/main">
  <p:tag name="AS_UNIQUEID" val="20073"/>
</p:tagLst>
</file>

<file path=ppt/tags/tag580.xml><?xml version="1.0" encoding="utf-8"?>
<p:tagLst xmlns:p="http://schemas.openxmlformats.org/presentationml/2006/main">
  <p:tag name="AS_UNIQUEID" val="20074"/>
</p:tagLst>
</file>

<file path=ppt/tags/tag581.xml><?xml version="1.0" encoding="utf-8"?>
<p:tagLst xmlns:p="http://schemas.openxmlformats.org/presentationml/2006/main">
  <p:tag name="AS_UNIQUEID" val="6014"/>
</p:tagLst>
</file>

<file path=ppt/tags/tag582.xml><?xml version="1.0" encoding="utf-8"?>
<p:tagLst xmlns:p="http://schemas.openxmlformats.org/presentationml/2006/main">
  <p:tag name="AS_UNIQUEID" val="6058"/>
  <p:tag name="KSO_WM_BEAUTIFY_FLAG" val=""/>
</p:tagLst>
</file>

<file path=ppt/tags/tag583.xml><?xml version="1.0" encoding="utf-8"?>
<p:tagLst xmlns:p="http://schemas.openxmlformats.org/presentationml/2006/main">
  <p:tag name="AS_UNIQUEID" val="6058"/>
  <p:tag name="KSO_WM_BEAUTIFY_FLAG" val=""/>
</p:tagLst>
</file>

<file path=ppt/tags/tag584.xml><?xml version="1.0" encoding="utf-8"?>
<p:tagLst xmlns:p="http://schemas.openxmlformats.org/presentationml/2006/main">
  <p:tag name="KSO_WM_BEAUTIFY_FLAG" val="#wm#"/>
  <p:tag name="KSO_WM_TEMPLATE_CATEGORY" val="custom"/>
  <p:tag name="KSO_WM_TEMPLATE_INDEX" val="20205081"/>
</p:tagLst>
</file>

<file path=ppt/tags/tag585.xml><?xml version="1.0" encoding="utf-8"?>
<p:tagLst xmlns:p="http://schemas.openxmlformats.org/presentationml/2006/main">
  <p:tag name="AS_UNIQUEID" val="20075"/>
</p:tagLst>
</file>

<file path=ppt/tags/tag586.xml><?xml version="1.0" encoding="utf-8"?>
<p:tagLst xmlns:p="http://schemas.openxmlformats.org/presentationml/2006/main">
  <p:tag name="AS_UNIQUEID" val="20076"/>
</p:tagLst>
</file>

<file path=ppt/tags/tag587.xml><?xml version="1.0" encoding="utf-8"?>
<p:tagLst xmlns:p="http://schemas.openxmlformats.org/presentationml/2006/main">
  <p:tag name="AS_UNIQUEID" val="20077"/>
</p:tagLst>
</file>

<file path=ppt/tags/tag588.xml><?xml version="1.0" encoding="utf-8"?>
<p:tagLst xmlns:p="http://schemas.openxmlformats.org/presentationml/2006/main">
  <p:tag name="AS_UNIQUEID" val="20078"/>
</p:tagLst>
</file>

<file path=ppt/tags/tag589.xml><?xml version="1.0" encoding="utf-8"?>
<p:tagLst xmlns:p="http://schemas.openxmlformats.org/presentationml/2006/main">
  <p:tag name="AS_UNIQUEID" val="20079"/>
</p:tagLst>
</file>

<file path=ppt/tags/tag590.xml><?xml version="1.0" encoding="utf-8"?>
<p:tagLst xmlns:p="http://schemas.openxmlformats.org/presentationml/2006/main">
  <p:tag name="AS_UNIQUEID" val="5070"/>
</p:tagLst>
</file>

<file path=ppt/tags/tag591.xml><?xml version="1.0" encoding="utf-8"?>
<p:tagLst xmlns:p="http://schemas.openxmlformats.org/presentationml/2006/main">
  <p:tag name="AS_UNIQUEID" val="2421"/>
</p:tagLst>
</file>

<file path=ppt/tags/tag592.xml><?xml version="1.0" encoding="utf-8"?>
<p:tagLst xmlns:p="http://schemas.openxmlformats.org/presentationml/2006/main">
  <p:tag name="AS_UNIQUEID" val="11231"/>
</p:tagLst>
</file>

<file path=ppt/tags/tag593.xml><?xml version="1.0" encoding="utf-8"?>
<p:tagLst xmlns:p="http://schemas.openxmlformats.org/presentationml/2006/main">
  <p:tag name="KSO_WM_BEAUTIFY_FLAG" val="#wm#"/>
  <p:tag name="KSO_WM_TEMPLATE_CATEGORY" val="custom"/>
  <p:tag name="KSO_WM_TEMPLATE_INDEX" val="20205081"/>
</p:tagLst>
</file>

<file path=ppt/tags/tag594.xml><?xml version="1.0" encoding="utf-8"?>
<p:tagLst xmlns:p="http://schemas.openxmlformats.org/presentationml/2006/main">
  <p:tag name="AS_UNIQUEID" val="20080"/>
</p:tagLst>
</file>

<file path=ppt/tags/tag595.xml><?xml version="1.0" encoding="utf-8"?>
<p:tagLst xmlns:p="http://schemas.openxmlformats.org/presentationml/2006/main">
  <p:tag name="AS_UNIQUEID" val="20081"/>
</p:tagLst>
</file>

<file path=ppt/tags/tag596.xml><?xml version="1.0" encoding="utf-8"?>
<p:tagLst xmlns:p="http://schemas.openxmlformats.org/presentationml/2006/main">
  <p:tag name="AS_UNIQUEID" val="992"/>
</p:tagLst>
</file>

<file path=ppt/tags/tag597.xml><?xml version="1.0" encoding="utf-8"?>
<p:tagLst xmlns:p="http://schemas.openxmlformats.org/presentationml/2006/main">
  <p:tag name="AS_UNIQUEID" val="994"/>
</p:tagLst>
</file>

<file path=ppt/tags/tag598.xml><?xml version="1.0" encoding="utf-8"?>
<p:tagLst xmlns:p="http://schemas.openxmlformats.org/presentationml/2006/main">
  <p:tag name="AS_UNIQUEID" val="20082"/>
</p:tagLst>
</file>

<file path=ppt/tags/tag599.xml><?xml version="1.0" encoding="utf-8"?>
<p:tagLst xmlns:p="http://schemas.openxmlformats.org/presentationml/2006/main">
  <p:tag name="KSO_WM_BEAUTIFY_FLAG" val="#wm#"/>
  <p:tag name="KSO_WM_TEMPLATE_CATEGORY" val="custom"/>
  <p:tag name="KSO_WM_TEMPLATE_INDEX" val="20205081"/>
</p:tagLst>
</file>

<file path=ppt/tags/tag600.xml><?xml version="1.0" encoding="utf-8"?>
<p:tagLst xmlns:p="http://schemas.openxmlformats.org/presentationml/2006/main">
  <p:tag name="AS_UNIQUEID" val="20083"/>
</p:tagLst>
</file>

<file path=ppt/tags/tag601.xml><?xml version="1.0" encoding="utf-8"?>
<p:tagLst xmlns:p="http://schemas.openxmlformats.org/presentationml/2006/main">
  <p:tag name="AS_UNIQUEID" val="20084"/>
</p:tagLst>
</file>

<file path=ppt/tags/tag602.xml><?xml version="1.0" encoding="utf-8"?>
<p:tagLst xmlns:p="http://schemas.openxmlformats.org/presentationml/2006/main">
  <p:tag name="AS_UNIQUEID" val="992"/>
</p:tagLst>
</file>

<file path=ppt/tags/tag603.xml><?xml version="1.0" encoding="utf-8"?>
<p:tagLst xmlns:p="http://schemas.openxmlformats.org/presentationml/2006/main">
  <p:tag name="AS_UNIQUEID" val="994"/>
</p:tagLst>
</file>

<file path=ppt/tags/tag604.xml><?xml version="1.0" encoding="utf-8"?>
<p:tagLst xmlns:p="http://schemas.openxmlformats.org/presentationml/2006/main">
  <p:tag name="AS_UNIQUEID" val="20085"/>
</p:tagLst>
</file>

<file path=ppt/tags/tag605.xml><?xml version="1.0" encoding="utf-8"?>
<p:tagLst xmlns:p="http://schemas.openxmlformats.org/presentationml/2006/main">
  <p:tag name="KSO_WM_BEAUTIFY_FLAG" val="#wm#"/>
  <p:tag name="KSO_WM_TEMPLATE_CATEGORY" val="custom"/>
  <p:tag name="KSO_WM_TEMPLATE_INDEX" val="20205081"/>
</p:tagLst>
</file>

<file path=ppt/tags/tag606.xml><?xml version="1.0" encoding="utf-8"?>
<p:tagLst xmlns:p="http://schemas.openxmlformats.org/presentationml/2006/main">
  <p:tag name="AS_UNIQUEID" val="20086"/>
</p:tagLst>
</file>

<file path=ppt/tags/tag607.xml><?xml version="1.0" encoding="utf-8"?>
<p:tagLst xmlns:p="http://schemas.openxmlformats.org/presentationml/2006/main">
  <p:tag name="AS_UNIQUEID" val="20087"/>
</p:tagLst>
</file>

<file path=ppt/tags/tag608.xml><?xml version="1.0" encoding="utf-8"?>
<p:tagLst xmlns:p="http://schemas.openxmlformats.org/presentationml/2006/main">
  <p:tag name="AS_UNIQUEID" val="12773"/>
</p:tagLst>
</file>

<file path=ppt/tags/tag609.xml><?xml version="1.0" encoding="utf-8"?>
<p:tagLst xmlns:p="http://schemas.openxmlformats.org/presentationml/2006/main">
  <p:tag name="AS_UNIQUEID" val="12773"/>
</p:tagLst>
</file>

<file path=ppt/tags/tag610.xml><?xml version="1.0" encoding="utf-8"?>
<p:tagLst xmlns:p="http://schemas.openxmlformats.org/presentationml/2006/main">
  <p:tag name="AS_UNIQUEID" val="102"/>
  <p:tag name="KSO_WM_BEAUTIFY_FLAG" val=""/>
</p:tagLst>
</file>

<file path=ppt/tags/tag611.xml><?xml version="1.0" encoding="utf-8"?>
<p:tagLst xmlns:p="http://schemas.openxmlformats.org/presentationml/2006/main">
  <p:tag name="AS_UNIQUEID" val="104"/>
  <p:tag name="KSO_WM_BEAUTIFY_FLAG" val=""/>
</p:tagLst>
</file>

<file path=ppt/tags/tag612.xml><?xml version="1.0" encoding="utf-8"?>
<p:tagLst xmlns:p="http://schemas.openxmlformats.org/presentationml/2006/main">
  <p:tag name="AS_UNIQUEID" val="101"/>
  <p:tag name="KSO_WM_BEAUTIFY_FLAG" val=""/>
  <p:tag name="KSO_WM_DIAGRAM_GROUP_CODE" val="r1-1"/>
  <p:tag name="KSO_WM_TAG_VERSION" val="1.0"/>
  <p:tag name="KSO_WM_TEMPLATE_CATEGORY" val="diagram"/>
  <p:tag name="KSO_WM_TEMPLATE_INDEX" val="20177002"/>
  <p:tag name="KSO_WM_UNIT_CLEAR" val="0"/>
  <p:tag name="KSO_WM_UNIT_COMPATIBLE" val="0"/>
  <p:tag name="KSO_WM_UNIT_DIAGRAM_CONTRAST_TITLE_CNT" val="2"/>
  <p:tag name="KSO_WM_UNIT_DIAGRAM_DIMENSION_TITLE_CNT" val="1"/>
  <p:tag name="KSO_WM_UNIT_HIGHLIGHT" val="0"/>
  <p:tag name="KSO_WM_UNIT_ID" val="diagram20177002_1*r_t*1_1"/>
  <p:tag name="KSO_WM_UNIT_LAYERLEVEL" val="1_1"/>
  <p:tag name="KSO_WM_UNIT_PRESET_TEXT" val="PART THREE"/>
  <p:tag name="KSO_WM_UNIT_TEXT_FILL_FORE_SCHEMECOLOR_INDEX" val="13"/>
  <p:tag name="KSO_WM_UNIT_TEXT_FILL_TYPE" val="1"/>
  <p:tag name="KSO_WM_UNIT_VALUE" val="5"/>
</p:tagLst>
</file>

<file path=ppt/tags/tag613.xml><?xml version="1.0" encoding="utf-8"?>
<p:tagLst xmlns:p="http://schemas.openxmlformats.org/presentationml/2006/main">
  <p:tag name="AS_UNIQUEID" val="105"/>
  <p:tag name="KSO_WM_BEAUTIFY_FLAG" val=""/>
</p:tagLst>
</file>

<file path=ppt/tags/tag614.xml><?xml version="1.0" encoding="utf-8"?>
<p:tagLst xmlns:p="http://schemas.openxmlformats.org/presentationml/2006/main">
  <p:tag name="AS_UNIQUEID" val="7910"/>
  <p:tag name="KSO_WM_BEAUTIFY_FLAG" val=""/>
</p:tagLst>
</file>

<file path=ppt/tags/tag615.xml><?xml version="1.0" encoding="utf-8"?>
<p:tagLst xmlns:p="http://schemas.openxmlformats.org/presentationml/2006/main">
  <p:tag name="AS_UNIQUEID" val="103"/>
  <p:tag name="KSO_WM_BEAUTIFY_FLAG" val=""/>
  <p:tag name="KSO_WM_DIAGRAM_GROUP_CODE" val="r1-1"/>
  <p:tag name="KSO_WM_TAG_VERSION" val="1.0"/>
  <p:tag name="KSO_WM_TEMPLATE_CATEGORY" val="diagram"/>
  <p:tag name="KSO_WM_TEMPLATE_INDEX" val="20177002"/>
  <p:tag name="KSO_WM_UNIT_CLEAR" val="0"/>
  <p:tag name="KSO_WM_UNIT_COMPATIBLE" val="0"/>
  <p:tag name="KSO_WM_UNIT_DIAGRAM_CONTRAST_TITLE_CNT" val="2"/>
  <p:tag name="KSO_WM_UNIT_DIAGRAM_DIMENSION_TITLE_CNT" val="1"/>
  <p:tag name="KSO_WM_UNIT_HIGHLIGHT" val="0"/>
  <p:tag name="KSO_WM_UNIT_ID" val="diagram20177002_1*r_t*1_2"/>
  <p:tag name="KSO_WM_UNIT_LAYERLEVEL" val="1_1"/>
  <p:tag name="KSO_WM_UNIT_PRESET_TEXT" val="PART THREE"/>
  <p:tag name="KSO_WM_UNIT_TEXT_FILL_FORE_SCHEMECOLOR_INDEX" val="13"/>
  <p:tag name="KSO_WM_UNIT_TEXT_FILL_TYPE" val="1"/>
  <p:tag name="KSO_WM_UNIT_VALUE" val="5"/>
</p:tagLst>
</file>

<file path=ppt/tags/tag616.xml><?xml version="1.0" encoding="utf-8"?>
<p:tagLst xmlns:p="http://schemas.openxmlformats.org/presentationml/2006/main">
  <p:tag name="AS_UNIQUEID" val="105"/>
  <p:tag name="KSO_WM_BEAUTIFY_FLAG" val=""/>
</p:tagLst>
</file>

<file path=ppt/tags/tag617.xml><?xml version="1.0" encoding="utf-8"?>
<p:tagLst xmlns:p="http://schemas.openxmlformats.org/presentationml/2006/main">
  <p:tag name="AS_UNIQUEID" val="7912"/>
  <p:tag name="KSO_WM_BEAUTIFY_FLAG" val=""/>
</p:tagLst>
</file>

<file path=ppt/tags/tag618.xml><?xml version="1.0" encoding="utf-8"?>
<p:tagLst xmlns:p="http://schemas.openxmlformats.org/presentationml/2006/main">
  <p:tag name="AS_UNIQUEID" val="7915"/>
  <p:tag name="KSO_WM_BEAUTIFY_FLAG" val=""/>
</p:tagLst>
</file>

<file path=ppt/tags/tag619.xml><?xml version="1.0" encoding="utf-8"?>
<p:tagLst xmlns:p="http://schemas.openxmlformats.org/presentationml/2006/main">
  <p:tag name="AS_UNIQUEID" val="7916"/>
  <p:tag name="KSO_WM_BEAUTIFY_FLAG" val=""/>
</p:tagLst>
</file>

<file path=ppt/tags/tag620.xml><?xml version="1.0" encoding="utf-8"?>
<p:tagLst xmlns:p="http://schemas.openxmlformats.org/presentationml/2006/main">
  <p:tag name="AS_UNIQUEID" val="108"/>
  <p:tag name="KSO_WM_BEAUTIFY_FLAG" val=""/>
</p:tagLst>
</file>

<file path=ppt/tags/tag621.xml><?xml version="1.0" encoding="utf-8"?>
<p:tagLst xmlns:p="http://schemas.openxmlformats.org/presentationml/2006/main">
  <p:tag name="AS_UNIQUEID" val="7919"/>
  <p:tag name="KSO_WM_BEAUTIFY_FLAG" val=""/>
</p:tagLst>
</file>

<file path=ppt/tags/tag622.xml><?xml version="1.0" encoding="utf-8"?>
<p:tagLst xmlns:p="http://schemas.openxmlformats.org/presentationml/2006/main">
  <p:tag name="AS_UNIQUEID" val="7920"/>
  <p:tag name="KSO_WM_BEAUTIFY_FLAG" val=""/>
</p:tagLst>
</file>

<file path=ppt/tags/tag623.xml><?xml version="1.0" encoding="utf-8"?>
<p:tagLst xmlns:p="http://schemas.openxmlformats.org/presentationml/2006/main">
  <p:tag name="AS_UNIQUEID" val="108"/>
  <p:tag name="KSO_WM_BEAUTIFY_FLAG" val=""/>
</p:tagLst>
</file>

<file path=ppt/tags/tag624.xml><?xml version="1.0" encoding="utf-8"?>
<p:tagLst xmlns:p="http://schemas.openxmlformats.org/presentationml/2006/main">
  <p:tag name="AS_UNIQUEID" val="12399"/>
  <p:tag name="KSO_WM_BEAUTIFY_FLAG" val=""/>
</p:tagLst>
</file>

<file path=ppt/tags/tag625.xml><?xml version="1.0" encoding="utf-8"?>
<p:tagLst xmlns:p="http://schemas.openxmlformats.org/presentationml/2006/main">
  <p:tag name="AS_UNIQUEID" val="12400"/>
  <p:tag name="KSO_WM_BEAUTIFY_FLAG" val=""/>
</p:tagLst>
</file>

<file path=ppt/tags/tag626.xml><?xml version="1.0" encoding="utf-8"?>
<p:tagLst xmlns:p="http://schemas.openxmlformats.org/presentationml/2006/main">
  <p:tag name="AS_UNIQUEID" val="102"/>
  <p:tag name="KSO_WM_BEAUTIFY_FLAG" val=""/>
</p:tagLst>
</file>

<file path=ppt/tags/tag627.xml><?xml version="1.0" encoding="utf-8"?>
<p:tagLst xmlns:p="http://schemas.openxmlformats.org/presentationml/2006/main">
  <p:tag name="AS_UNIQUEID" val="104"/>
  <p:tag name="KSO_WM_BEAUTIFY_FLAG" val=""/>
</p:tagLst>
</file>

<file path=ppt/tags/tag628.xml><?xml version="1.0" encoding="utf-8"?>
<p:tagLst xmlns:p="http://schemas.openxmlformats.org/presentationml/2006/main">
  <p:tag name="KSO_WM_BEAUTIFY_FLAG" val="#wm#"/>
  <p:tag name="KSO_WM_TEMPLATE_CATEGORY" val="custom"/>
  <p:tag name="KSO_WM_TEMPLATE_INDEX" val="20205081"/>
</p:tagLst>
</file>

<file path=ppt/tags/tag629.xml><?xml version="1.0" encoding="utf-8"?>
<p:tagLst xmlns:p="http://schemas.openxmlformats.org/presentationml/2006/main">
  <p:tag name="AS_UNIQUEID" val="20088"/>
</p:tagLst>
</file>

<file path=ppt/tags/tag630.xml><?xml version="1.0" encoding="utf-8"?>
<p:tagLst xmlns:p="http://schemas.openxmlformats.org/presentationml/2006/main">
  <p:tag name="AS_UNIQUEID" val="20089"/>
</p:tagLst>
</file>

<file path=ppt/tags/tag631.xml><?xml version="1.0" encoding="utf-8"?>
<p:tagLst xmlns:p="http://schemas.openxmlformats.org/presentationml/2006/main">
  <p:tag name="AS_UNIQUEID" val="992"/>
</p:tagLst>
</file>

<file path=ppt/tags/tag632.xml><?xml version="1.0" encoding="utf-8"?>
<p:tagLst xmlns:p="http://schemas.openxmlformats.org/presentationml/2006/main">
  <p:tag name="AS_UNIQUEID" val="992"/>
</p:tagLst>
</file>

<file path=ppt/tags/tag633.xml><?xml version="1.0" encoding="utf-8"?>
<p:tagLst xmlns:p="http://schemas.openxmlformats.org/presentationml/2006/main">
  <p:tag name="KSO_WM_BEAUTIFY_FLAG" val="#wm#"/>
  <p:tag name="KSO_WM_TEMPLATE_CATEGORY" val="custom"/>
  <p:tag name="KSO_WM_TEMPLATE_INDEX" val="20205081"/>
</p:tagLst>
</file>

<file path=ppt/tags/tag634.xml><?xml version="1.0" encoding="utf-8"?>
<p:tagLst xmlns:p="http://schemas.openxmlformats.org/presentationml/2006/main">
  <p:tag name="AS_UNIQUEID" val="20090"/>
</p:tagLst>
</file>

<file path=ppt/tags/tag635.xml><?xml version="1.0" encoding="utf-8"?>
<p:tagLst xmlns:p="http://schemas.openxmlformats.org/presentationml/2006/main">
  <p:tag name="AS_UNIQUEID" val="12773"/>
</p:tagLst>
</file>

<file path=ppt/tags/tag636.xml><?xml version="1.0" encoding="utf-8"?>
<p:tagLst xmlns:p="http://schemas.openxmlformats.org/presentationml/2006/main">
  <p:tag name="AS_UNIQUEID" val="12773"/>
</p:tagLst>
</file>

<file path=ppt/tags/tag637.xml><?xml version="1.0" encoding="utf-8"?>
<p:tagLst xmlns:p="http://schemas.openxmlformats.org/presentationml/2006/main">
  <p:tag name="AS_UNIQUEID" val="12773"/>
</p:tagLst>
</file>

<file path=ppt/tags/tag638.xml><?xml version="1.0" encoding="utf-8"?>
<p:tagLst xmlns:p="http://schemas.openxmlformats.org/presentationml/2006/main">
  <p:tag name="AS_UNIQUEID" val="12773"/>
</p:tagLst>
</file>

<file path=ppt/tags/tag639.xml><?xml version="1.0" encoding="utf-8"?>
<p:tagLst xmlns:p="http://schemas.openxmlformats.org/presentationml/2006/main">
  <p:tag name="AS_UNIQUEID" val="12773"/>
</p:tagLst>
</file>

<file path=ppt/tags/tag640.xml><?xml version="1.0" encoding="utf-8"?>
<p:tagLst xmlns:p="http://schemas.openxmlformats.org/presentationml/2006/main">
  <p:tag name="KSO_WM_BEAUTIFY_FLAG" val="#wm#"/>
  <p:tag name="KSO_WM_TEMPLATE_CATEGORY" val="custom"/>
  <p:tag name="KSO_WM_TEMPLATE_INDEX" val="20205081"/>
</p:tagLst>
</file>

<file path=ppt/tags/tag641.xml><?xml version="1.0" encoding="utf-8"?>
<p:tagLst xmlns:p="http://schemas.openxmlformats.org/presentationml/2006/main">
  <p:tag name="AS_UNIQUEID" val="20091"/>
</p:tagLst>
</file>

<file path=ppt/tags/tag642.xml><?xml version="1.0" encoding="utf-8"?>
<p:tagLst xmlns:p="http://schemas.openxmlformats.org/presentationml/2006/main">
  <p:tag name="AS_UNIQUEID" val="12773"/>
</p:tagLst>
</file>

<file path=ppt/tags/tag643.xml><?xml version="1.0" encoding="utf-8"?>
<p:tagLst xmlns:p="http://schemas.openxmlformats.org/presentationml/2006/main">
  <p:tag name="AS_UNIQUEID" val="12773"/>
</p:tagLst>
</file>

<file path=ppt/tags/tag644.xml><?xml version="1.0" encoding="utf-8"?>
<p:tagLst xmlns:p="http://schemas.openxmlformats.org/presentationml/2006/main">
  <p:tag name="AS_UNIQUEID" val="12773"/>
</p:tagLst>
</file>

<file path=ppt/tags/tag645.xml><?xml version="1.0" encoding="utf-8"?>
<p:tagLst xmlns:p="http://schemas.openxmlformats.org/presentationml/2006/main">
  <p:tag name="AS_UNIQUEID" val="12773"/>
</p:tagLst>
</file>

<file path=ppt/tags/tag646.xml><?xml version="1.0" encoding="utf-8"?>
<p:tagLst xmlns:p="http://schemas.openxmlformats.org/presentationml/2006/main">
  <p:tag name="AS_UNIQUEID" val="12773"/>
</p:tagLst>
</file>

<file path=ppt/tags/tag647.xml><?xml version="1.0" encoding="utf-8"?>
<p:tagLst xmlns:p="http://schemas.openxmlformats.org/presentationml/2006/main">
  <p:tag name="AS_UNIQUEID" val="12773"/>
</p:tagLst>
</file>

<file path=ppt/tags/tag648.xml><?xml version="1.0" encoding="utf-8"?>
<p:tagLst xmlns:p="http://schemas.openxmlformats.org/presentationml/2006/main">
  <p:tag name="KSO_WM_BEAUTIFY_FLAG" val="#wm#"/>
  <p:tag name="KSO_WM_TEMPLATE_CATEGORY" val="custom"/>
  <p:tag name="KSO_WM_TEMPLATE_INDEX" val="20205081"/>
</p:tagLst>
</file>

<file path=ppt/tags/tag649.xml><?xml version="1.0" encoding="utf-8"?>
<p:tagLst xmlns:p="http://schemas.openxmlformats.org/presentationml/2006/main">
  <p:tag name="AS_UNIQUEID" val="20092"/>
</p:tagLst>
</file>

<file path=ppt/tags/tag650.xml><?xml version="1.0" encoding="utf-8"?>
<p:tagLst xmlns:p="http://schemas.openxmlformats.org/presentationml/2006/main">
  <p:tag name="AS_UNIQUEID" val="20093"/>
</p:tagLst>
</file>

<file path=ppt/tags/tag651.xml><?xml version="1.0" encoding="utf-8"?>
<p:tagLst xmlns:p="http://schemas.openxmlformats.org/presentationml/2006/main">
  <p:tag name="AS_UNIQUEID" val="992"/>
</p:tagLst>
</file>

<file path=ppt/tags/tag652.xml><?xml version="1.0" encoding="utf-8"?>
<p:tagLst xmlns:p="http://schemas.openxmlformats.org/presentationml/2006/main">
  <p:tag name="KSO_WM_BEAUTIFY_FLAG" val="#wm#"/>
  <p:tag name="KSO_WM_TEMPLATE_CATEGORY" val="custom"/>
  <p:tag name="KSO_WM_TEMPLATE_INDEX" val="20205081"/>
</p:tagLst>
</file>

<file path=ppt/tags/tag653.xml><?xml version="1.0" encoding="utf-8"?>
<p:tagLst xmlns:p="http://schemas.openxmlformats.org/presentationml/2006/main">
  <p:tag name="AS_UNIQUEID" val="20094"/>
</p:tagLst>
</file>

<file path=ppt/tags/tag654.xml><?xml version="1.0" encoding="utf-8"?>
<p:tagLst xmlns:p="http://schemas.openxmlformats.org/presentationml/2006/main">
  <p:tag name="AS_UNIQUEID" val="12773"/>
</p:tagLst>
</file>

<file path=ppt/tags/tag655.xml><?xml version="1.0" encoding="utf-8"?>
<p:tagLst xmlns:p="http://schemas.openxmlformats.org/presentationml/2006/main">
  <p:tag name="AS_UNIQUEID" val="12773"/>
</p:tagLst>
</file>

<file path=ppt/tags/tag656.xml><?xml version="1.0" encoding="utf-8"?>
<p:tagLst xmlns:p="http://schemas.openxmlformats.org/presentationml/2006/main">
  <p:tag name="AS_UNIQUEID" val="12773"/>
</p:tagLst>
</file>

<file path=ppt/tags/tag657.xml><?xml version="1.0" encoding="utf-8"?>
<p:tagLst xmlns:p="http://schemas.openxmlformats.org/presentationml/2006/main">
  <p:tag name="KSO_WM_BEAUTIFY_FLAG" val="#wm#"/>
  <p:tag name="KSO_WM_TEMPLATE_CATEGORY" val="custom"/>
  <p:tag name="KSO_WM_TEMPLATE_INDEX" val="20205081"/>
</p:tagLst>
</file>

<file path=ppt/tags/tag658.xml><?xml version="1.0" encoding="utf-8"?>
<p:tagLst xmlns:p="http://schemas.openxmlformats.org/presentationml/2006/main">
  <p:tag name="AS_UNIQUEID" val="20095"/>
</p:tagLst>
</file>

<file path=ppt/tags/tag659.xml><?xml version="1.0" encoding="utf-8"?>
<p:tagLst xmlns:p="http://schemas.openxmlformats.org/presentationml/2006/main">
  <p:tag name="AS_UNIQUEID" val="12773"/>
</p:tagLst>
</file>

<file path=ppt/tags/tag660.xml><?xml version="1.0" encoding="utf-8"?>
<p:tagLst xmlns:p="http://schemas.openxmlformats.org/presentationml/2006/main">
  <p:tag name="AS_UNIQUEID" val="12773"/>
</p:tagLst>
</file>

<file path=ppt/tags/tag661.xml><?xml version="1.0" encoding="utf-8"?>
<p:tagLst xmlns:p="http://schemas.openxmlformats.org/presentationml/2006/main">
  <p:tag name="AS_UNIQUEID" val="12773"/>
</p:tagLst>
</file>

<file path=ppt/tags/tag662.xml><?xml version="1.0" encoding="utf-8"?>
<p:tagLst xmlns:p="http://schemas.openxmlformats.org/presentationml/2006/main">
  <p:tag name="AS_UNIQUEID" val="12773"/>
</p:tagLst>
</file>

<file path=ppt/tags/tag663.xml><?xml version="1.0" encoding="utf-8"?>
<p:tagLst xmlns:p="http://schemas.openxmlformats.org/presentationml/2006/main">
  <p:tag name="KSO_WM_BEAUTIFY_FLAG" val="#wm#"/>
  <p:tag name="KSO_WM_TEMPLATE_CATEGORY" val="custom"/>
  <p:tag name="KSO_WM_TEMPLATE_INDEX" val="20205081"/>
</p:tagLst>
</file>

<file path=ppt/tags/tag664.xml><?xml version="1.0" encoding="utf-8"?>
<p:tagLst xmlns:p="http://schemas.openxmlformats.org/presentationml/2006/main">
  <p:tag name="AS_UNIQUEID" val="20096"/>
</p:tagLst>
</file>

<file path=ppt/tags/tag665.xml><?xml version="1.0" encoding="utf-8"?>
<p:tagLst xmlns:p="http://schemas.openxmlformats.org/presentationml/2006/main">
  <p:tag name="AS_UNIQUEID" val="20097"/>
</p:tagLst>
</file>

<file path=ppt/tags/tag666.xml><?xml version="1.0" encoding="utf-8"?>
<p:tagLst xmlns:p="http://schemas.openxmlformats.org/presentationml/2006/main">
  <p:tag name="AS_UNIQUEID" val="8068"/>
</p:tagLst>
</file>

<file path=ppt/tags/tag667.xml><?xml version="1.0" encoding="utf-8"?>
<p:tagLst xmlns:p="http://schemas.openxmlformats.org/presentationml/2006/main">
  <p:tag name="AS_UNIQUEID" val="8069"/>
  <p:tag name="KSO_WM_UNIT_TABLE_BEAUTIFY" val="smartTable{bd125447-8fbb-49eb-9302-5dbca9f79675}"/>
  <p:tag name="TABLE_ENDDRAG_ORIGIN_RECT" val="611*333"/>
  <p:tag name="TABLE_ENDDRAG_RECT" val="78*123*611*333"/>
</p:tagLst>
</file>

<file path=ppt/tags/tag668.xml><?xml version="1.0" encoding="utf-8"?>
<p:tagLst xmlns:p="http://schemas.openxmlformats.org/presentationml/2006/main">
  <p:tag name="KSO_WM_BEAUTIFY_FLAG" val="#wm#"/>
  <p:tag name="KSO_WM_TEMPLATE_CATEGORY" val="custom"/>
  <p:tag name="KSO_WM_TEMPLATE_INDEX" val="20205081"/>
</p:tagLst>
</file>

<file path=ppt/tags/tag669.xml><?xml version="1.0" encoding="utf-8"?>
<p:tagLst xmlns:p="http://schemas.openxmlformats.org/presentationml/2006/main">
  <p:tag name="AS_UNIQUEID" val="20098"/>
</p:tagLst>
</file>

<file path=ppt/tags/tag670.xml><?xml version="1.0" encoding="utf-8"?>
<p:tagLst xmlns:p="http://schemas.openxmlformats.org/presentationml/2006/main">
  <p:tag name="AS_UNIQUEID" val="20099"/>
</p:tagLst>
</file>

<file path=ppt/tags/tag671.xml><?xml version="1.0" encoding="utf-8"?>
<p:tagLst xmlns:p="http://schemas.openxmlformats.org/presentationml/2006/main">
  <p:tag name="AS_UNIQUEID" val="10973"/>
  <p:tag name="KSO_WM_UNIT_TABLE_BEAUTIFY" val="smartTable{449bff80-4190-42a4-8e54-65c3e3b00be9}"/>
  <p:tag name="TABLE_ENDDRAG_ORIGIN_RECT" val="835*369"/>
  <p:tag name="TABLE_ENDDRAG_RECT" val="62*59*836*369"/>
</p:tagLst>
</file>

<file path=ppt/tags/tag672.xml><?xml version="1.0" encoding="utf-8"?>
<p:tagLst xmlns:p="http://schemas.openxmlformats.org/presentationml/2006/main">
  <p:tag name="AS_UNIQUEID" val="1594"/>
  <p:tag name="KSO_WM_BEAUTIFY_FLAG" val=""/>
</p:tagLst>
</file>

<file path=ppt/tags/tag673.xml><?xml version="1.0" encoding="utf-8"?>
<p:tagLst xmlns:p="http://schemas.openxmlformats.org/presentationml/2006/main">
  <p:tag name="KSO_WM_BEAUTIFY_FLAG" val="#wm#"/>
  <p:tag name="KSO_WM_TEMPLATE_CATEGORY" val="custom"/>
  <p:tag name="KSO_WM_TEMPLATE_INDEX" val="20205081"/>
</p:tagLst>
</file>

<file path=ppt/tags/tag674.xml><?xml version="1.0" encoding="utf-8"?>
<p:tagLst xmlns:p="http://schemas.openxmlformats.org/presentationml/2006/main">
  <p:tag name="AS_UNIQUEID" val="20282"/>
</p:tagLst>
</file>

<file path=ppt/tags/tag675.xml><?xml version="1.0" encoding="utf-8"?>
<p:tagLst xmlns:p="http://schemas.openxmlformats.org/presentationml/2006/main">
  <p:tag name="AS_UNIQUEID" val="20283"/>
</p:tagLst>
</file>

<file path=ppt/tags/tag67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380</Paragraphs>
  <Slides>34</Slides>
  <Notes>8</Notes>
  <TotalTime>1</TotalTime>
  <HiddenSlides>0</HiddenSlides>
  <MMClips>0</MMClips>
  <ScaleCrop>0</ScaleCrop>
  <HeadingPairs>
    <vt:vector baseType="variant" size="6">
      <vt:variant>
        <vt:lpstr>Fonts used</vt:lpstr>
      </vt:variant>
      <vt:variant>
        <vt:i4>18</vt:i4>
      </vt:variant>
      <vt:variant>
        <vt:lpstr>Theme</vt:lpstr>
      </vt:variant>
      <vt:variant>
        <vt:i4>1</vt:i4>
      </vt:variant>
      <vt:variant>
        <vt:lpstr>Slide Titles</vt:lpstr>
      </vt:variant>
      <vt:variant>
        <vt:i4>34</vt:i4>
      </vt:variant>
    </vt:vector>
  </HeadingPairs>
  <TitlesOfParts>
    <vt:vector baseType="lpstr" size="53">
      <vt:lpstr>Arial</vt:lpstr>
      <vt:lpstr>Calibri</vt:lpstr>
      <vt:lpstr>微软雅黑</vt:lpstr>
      <vt:lpstr>Wingdings</vt:lpstr>
      <vt:lpstr>黑体</vt:lpstr>
      <vt:lpstr>等线 Light</vt:lpstr>
      <vt:lpstr>等线</vt:lpstr>
      <vt:lpstr>宋体</vt:lpstr>
      <vt:lpstr>楷体</vt:lpstr>
      <vt:lpstr>Wingdings 2</vt:lpstr>
      <vt:lpstr>阿里巴巴普惠体 R</vt:lpstr>
      <vt:lpstr>Times New Roman</vt:lpstr>
      <vt:lpstr>微软雅黑 Light</vt:lpstr>
      <vt:lpstr>华文楷体</vt:lpstr>
      <vt:lpstr>Helvetica</vt:lpstr>
      <vt:lpstr>仿宋</vt:lpstr>
      <vt:lpstr>方正中等线简体</vt:lpstr>
      <vt:lpstr>Courier New</vt:lpstr>
      <vt:lpstr>Office Theme</vt:lpstr>
      <vt:lpstr>PowerPoint Presentation</vt:lpstr>
      <vt:lpstr>PowerPoint Presentation</vt:lpstr>
      <vt:lpstr>第一单元  民事权利与义务</vt:lpstr>
      <vt:lpstr>PowerPoint Presentation</vt:lpstr>
      <vt:lpstr>PowerPoint Presentation</vt:lpstr>
      <vt:lpstr>PowerPoint Presentation</vt:lpstr>
      <vt:lpstr>第二课  依法有效保护财产权</vt:lpstr>
      <vt:lpstr>PowerPoint Presentation</vt:lpstr>
      <vt:lpstr>一、保障各类物权</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2024-09-24T18:36:50.916</cp:lastPrinted>
  <dcterms:created xsi:type="dcterms:W3CDTF">2024-09-24T10:36:50Z</dcterms:created>
  <dcterms:modified xsi:type="dcterms:W3CDTF">2024-09-24T10:36:53Z</dcterms:modified>
</cp:coreProperties>
</file>