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8C4FC-669E-4752-9260-678E110D5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9EC8D-3660-45D1-AB5D-F6A0B8E67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E7427-1AC5-472E-ADB4-830F8A125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A3219-A40B-4EE5-8756-FE52C84E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0E2D2-1DF1-4FF8-B484-CAC5EB972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ADF48-B7F5-474D-9D13-274E74690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81966-168C-44FF-B850-270E65F08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A866C-7108-4F9C-A786-53DA80E81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2FBBA-B702-4ED3-9D84-486013D85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C4051-1195-47B9-9B83-1D2123A86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E6861-71BC-4C57-9385-8827E1160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24332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电除尘器工作原理通用课件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电除尘器简介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电除尘器的工作原理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电除尘器的结构与组成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电除尘器的性能参数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电除尘器的应用与维护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电除尘器简介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68" r="316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电除尘器是一种利用静电场使气体电离、粉尘荷电，在电场力的作用下使粉尘从气体中分离出来的装置。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广泛应用于电力、冶金、建材、化工等行业的烟气除尘。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荷电后的粉尘在电场力的作用下向电极移动并沉积在电极上。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通过振打或刮刀等清灰方式将沉积的粉尘从电极上清除下来，经排灰口排出。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445" b="2244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含尘气体进入电除尘器后，通过高压电场的作用，使气体电离，粉尘荷电。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25" b="15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按结构形式可分为立式电除尘器和卧式电除尘器。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按气流方向可分为下进风和上进风两种型式。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按电极清灰方式可分为机械清灰和声波清灰两种型式。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电除尘器的分类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电除尘器的工作原理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电晕放电是静电除尘器工作的基础，通过气体电离产生电晕电流，为后续的粉尘荷电和收集过程提供必要条件。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电除尘器中，电晕放电主要发生在高压电极上。当高压电极施加高电压时，电极附近的空气被电离，产生带正负电荷的离子和电子。这些带电粒子在电场的作用下运动，形成电晕电流。电晕电流的大小和方向取决于电极的形状、电压的高低以及气体的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电晕放电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粉尘荷电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粉尘荷电是静电除尘器中粉尘颗粒被带电的过程，荷电后的粉尘颗粒在电场力的作用下向集尘极移动，为后续的粉尘清除过程提供必要条件。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静电除尘器中，荷电过程主要发生在电晕放电区域附近。气体中的离子和电子与粉尘颗粒碰撞，使粉尘颗粒带上电荷。粉尘颗粒所带电荷的性质（正负）与电极的极性有关。荷电后的粉尘颗粒在电场力的作用下向集尘极移动。荷电过程中，粉尘颗粒的电荷量取决于气体中离子的浓度、气体温度、粉尘颗粒的物理性质以及电极的极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静电除尘器通过集尘极收集荷电后的粉尘颗粒，并通过振打机构定期清除附着在集尘极表面的粉尘，使收集到的粉尘得以资源化利用或安全处置。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除尘器中的集尘极是收集荷电后粉尘颗粒的主要部件。集尘极通常采用导电材料制成，如金属板或非金属板等。当带有负电荷的粉尘颗粒到达集尘极时，正负电荷相吸引，使粉尘颗粒附着在集尘极表面。附着在集尘极表面的粉尘通过定期振打机构清除，使粉尘落入灰斗中。收集到的粉尘经过处理后可进行资源化利用或安全处置，如用于建材、填埋、回收再利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粉尘的收集与清除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电除尘器的结构与组成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由钢板制成，用于收集带电粉尘并传导负电荷。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用于支撑阳极板，并确保其稳定运行。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阳极系统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阳极吊挂装置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阳极板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https://d.book118.com/875224332140011121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2024-09-24T12:34:37.172</cp:lastPrinted>
  <dcterms:created xsi:type="dcterms:W3CDTF">2024-09-24T04:34:37Z</dcterms:created>
  <dcterms:modified xsi:type="dcterms:W3CDTF">2024-09-24T04:34:39Z</dcterms:modified>
</cp:coreProperties>
</file>