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3E2029-6190-450B-B090-AC9041447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8B168-1830-4A7D-B488-6CD0316DC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761FA3-5835-4BFA-AC09-982637EAF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25BFD8-9CBB-4A8A-8EF9-75D66A85F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2B66CF-FC66-4D1E-9200-71DB6221D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14FFF5-DCF3-4244-8787-22FCF2D69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D1BEA7-FC63-46E1-9AEC-24AD9CC9C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535EDE-46FC-4275-B8B6-06AE3949F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56F402-6B67-4240-97D9-C95E3CE58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5CD931-8D1F-49FD-BB79-C52782BCF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4FD43-C293-40F4-A210-7F13849C3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230222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痔疮手术术后家庭护理指南\n## 1.痔疮手术术后家庭护理概述\n### 1.1痔疮手术术后的恢复过程\n### 1.2家庭护理的重要性\n### 1.3术后家庭护理的关键要点\n## 2.手术后的生活调整与注意事项\n### 2.1术后休息与活动安排\n### 2.2饮食调整与营养摄入\n### 2.3保持良好的心理状态\n## 3.家庭护理中的清洁与卫生\n### 3.1手术伤口的清洁与消毒\n### 3.2个人卫生与衣物清洁\n### 3.3保持居住环境的清洁与卫生\n## 4.疼痛管理与药物使用\n### 4.1术后疼痛的常见原因与处理方法\n### 4.2药物止痛的方法与注意事项\n### 4.3药物副作用的观察与应对措施\n## 5.并发症的预防与观察\n### 5.1术后出血的预防与处理\n### 5.2感染并发症的预防与观察\n### 5.3其他并发症的预防与观察\n## 6.定期复查与康复指导\n### 6.1术后复查的重要性与时间安排\n### 6.2康复指导与锻炼方法\n### 6.3预防痔疮复发的日常生活习惯\n## 7.家庭护理中的沟通与支持\n### 7.1与家人分享手术经历与感受\n### 7.2寻求家人与朋友的支持与帮助\n### 7.3保持与医生的沟通与联系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痔疮手术术后家庭护理指南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痔疮手术术后家庭护理概述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6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术后即刻至24小时内</a:t>
                </a:r>
                <a:endParaRPr/>
              </a:p>
            </p:txBody>
          </p:sp>
          <p:sp>
            <p:nvSpPr>
              <p:cNvPr id="26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休息：术后应遵医嘱休息，避免剧烈活动，以免加重伤口疼痛。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伤口护理：保持伤口清洁干燥，避免感染。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疼痛缓解：可使用药物止痛，如非处方药或医生建议的药物。</a:t>
                </a:r>
                <a:endParaRPr/>
              </a:p>
            </p:txBody>
          </p:sp>
        </p:grpSp>
        <p:grpSp>
          <p:nvGrpSpPr>
            <p:cNvPr id="26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术后24小时至一周内</a:t>
                </a:r>
                <a:endParaRPr/>
              </a:p>
            </p:txBody>
          </p:sp>
          <p:sp>
            <p:nvSpPr>
              <p:cNvPr id="26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逐渐增加活动量：适当进行轻度活动，如散步，以促进血液循环。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饮食调整：多吃高纤维食物，如水果、蔬菜，避免辛辣、油腻食物。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伤口护理：继续保持伤口清洁干燥，如有感染迹象，及时就医。</a:t>
                </a:r>
                <a:endParaRPr/>
              </a:p>
            </p:txBody>
          </p:sp>
        </p:grpSp>
        <p:grpSp>
          <p:nvGrpSpPr>
            <p:cNvPr id="27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7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术后一周至一个月内</a:t>
                </a:r>
                <a:endParaRPr/>
              </a:p>
            </p:txBody>
          </p:sp>
          <p:sp>
            <p:nvSpPr>
              <p:cNvPr id="27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恢复正常生活：根据恢复情况，逐渐恢复正常工作、生活。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伤口护理：继续关注伤口愈合情况，如有异常，及时就医。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预防复发：养成良好的生活习惯，如规律作息、饮食平衡、保持大便通畅。</a:t>
                </a:r>
                <a:endParaRPr/>
              </a:p>
            </p:txBody>
          </p:sp>
        </p:grpSp>
      </p:grpSp>
      <p:pic>
        <p:nvPicPr>
          <p:cNvPr id="27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痔疮手术术后的恢复过程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4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8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88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89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90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家庭护理可帮助患者采取舒适的姿势，减轻伤口疼痛。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合理的饮食调整有助于缓解便秘，减轻疼痛。</a:t>
                </a:r>
                <a:endParaRPr/>
              </a:p>
            </p:txBody>
          </p:sp>
          <p:sp>
            <p:nvSpPr>
              <p:cNvPr id="291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减轻疼痛和不适</a:t>
                </a:r>
                <a:endParaRPr/>
              </a:p>
            </p:txBody>
          </p:sp>
        </p:grpSp>
        <p:grpSp>
          <p:nvGrpSpPr>
            <p:cNvPr id="292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9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</a:t>
                </a:r>
                <a:endParaRPr/>
              </a:p>
            </p:txBody>
          </p:sp>
          <p:sp>
            <p:nvSpPr>
              <p:cNvPr id="29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保持伤口清洁干燥，降低感染风险。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注意个人卫生，避免细菌感染。</a:t>
                </a:r>
                <a:endParaRPr/>
              </a:p>
            </p:txBody>
          </p:sp>
        </p:grpSp>
        <p:grpSp>
          <p:nvGrpSpPr>
            <p:cNvPr id="295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96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促进康复</a:t>
                </a:r>
                <a:endParaRPr/>
              </a:p>
            </p:txBody>
          </p:sp>
          <p:sp>
            <p:nvSpPr>
              <p:cNvPr id="297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合理的休息和锻炼有助于伤口愈合。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良好的心理状态有助于身体恢复。</a:t>
                </a:r>
                <a:endParaRPr/>
              </a:p>
            </p:txBody>
          </p:sp>
        </p:grpSp>
      </p:grpSp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家庭护理的重要性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99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0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1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304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05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06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遵医嘱休息，避免剧烈活动。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逐渐增加活动量，促进血液循环。</a:t>
                </a:r>
                <a:endParaRPr/>
              </a:p>
            </p:txBody>
          </p:sp>
          <p:sp>
            <p:nvSpPr>
              <p:cNvPr id="30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休息与活动</a:t>
                </a:r>
                <a:endParaRPr/>
              </a:p>
            </p:txBody>
          </p:sp>
        </p:grpSp>
        <p:grpSp>
          <p:nvGrpSpPr>
            <p:cNvPr id="309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1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多吃高纤维食物，避免辛辣、油腻食物。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保持水分摄入，预防便秘。</a:t>
                </a:r>
                <a:endParaRPr/>
              </a:p>
            </p:txBody>
          </p:sp>
          <p:sp>
            <p:nvSpPr>
              <p:cNvPr id="311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饮食调整</a:t>
                </a:r>
                <a:endParaRPr/>
              </a:p>
            </p:txBody>
          </p:sp>
          <p:sp>
            <p:nvSpPr>
              <p:cNvPr id="312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13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14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保持伤口清洁干燥，避免感染。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如有感染迹象，及时就医。</a:t>
                </a:r>
                <a:endParaRPr/>
              </a:p>
            </p:txBody>
          </p:sp>
          <p:sp>
            <p:nvSpPr>
              <p:cNvPr id="315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伤口护理</a:t>
                </a:r>
                <a:endParaRPr/>
              </a:p>
            </p:txBody>
          </p:sp>
          <p:sp>
            <p:nvSpPr>
              <p:cNvPr id="316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术后家庭护理的关键要点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9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320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手术后的生活调整与注意事项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23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24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25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6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术后即刻至24小时内</a:t>
                </a:r>
                <a:endParaRPr/>
              </a:p>
            </p:txBody>
          </p:sp>
          <p:sp>
            <p:nvSpPr>
              <p:cNvPr id="32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遵医嘱休息，避免剧烈活动。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可适当翻身，避免长时间保持同一姿势。</a:t>
                </a:r>
                <a:endParaRPr/>
              </a:p>
            </p:txBody>
          </p:sp>
        </p:grpSp>
        <p:grpSp>
          <p:nvGrpSpPr>
            <p:cNvPr id="328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29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术后24小时至一周内</a:t>
                </a:r>
                <a:endParaRPr/>
              </a:p>
            </p:txBody>
          </p:sp>
          <p:sp>
            <p:nvSpPr>
              <p:cNvPr id="33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适当进行轻度活动，如散步。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避免剧烈运动，如跑步、骑自行车。</a:t>
                </a:r>
                <a:endParaRPr/>
              </a:p>
            </p:txBody>
          </p:sp>
        </p:grpSp>
        <p:grpSp>
          <p:nvGrpSpPr>
            <p:cNvPr id="332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33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术后一周至一个月内</a:t>
                </a:r>
                <a:endParaRPr/>
              </a:p>
            </p:txBody>
          </p:sp>
          <p:sp>
            <p:nvSpPr>
              <p:cNvPr id="33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根据恢复情况，逐渐恢复正常工作、生活。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避免重体力劳动，以免影响伤口愈合。</a:t>
                </a:r>
                <a:endParaRPr/>
              </a:p>
            </p:txBody>
          </p:sp>
        </p:grpSp>
      </p:grpSp>
      <p:sp>
        <p:nvSpPr>
          <p:cNvPr id="3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术后休息与活动安排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3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4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高纤维食物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多吃水果、蔬菜，有助于缓解便秘。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避免吃辛辣、油腻食物，以免加重肠道负担。</a:t>
                </a:r>
                <a:endParaRPr/>
              </a:p>
            </p:txBody>
          </p:sp>
          <p:sp>
            <p:nvSpPr>
              <p:cNvPr id="34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4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蛋白质摄入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适当摄入鱼肉、鸡肉、豆腐等蛋白质食物。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促进伤口愈合。</a:t>
                </a:r>
                <a:endParaRPr/>
              </a:p>
            </p:txBody>
          </p:sp>
          <p:sp>
            <p:nvSpPr>
              <p:cNvPr id="34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4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水分摄入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保持充足的水分摄入，预防便秘。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可适当喝一些蜂蜜水、淡茶，帮助通便。</a:t>
                </a:r>
                <a:endParaRPr/>
              </a:p>
            </p:txBody>
          </p:sp>
          <p:sp>
            <p:nvSpPr>
              <p:cNvPr id="35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饮食调整与营养摄入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保持良好的心理状态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5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心情调整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保持乐观、积极的心态，有助于身体恢复。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与家人、朋友分享手术经历，寻求支持。</a:t>
                </a:r>
                <a:endParaRPr/>
              </a:p>
            </p:txBody>
          </p:sp>
          <p:pic>
            <p:nvPicPr>
              <p:cNvPr id="3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兴趣爱好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适当进行兴趣爱好，如看书、听音乐，放松心情。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避免过度紧张、焦虑，影响康复。</a:t>
                </a:r>
                <a:endParaRPr/>
              </a:p>
            </p:txBody>
          </p:sp>
          <p:pic>
            <p:nvPicPr>
              <p:cNvPr id="3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家庭护理中的清洁与卫生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清洁方法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使用医生建议的清洁液，轻轻擦拭伤口。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避免使用刺激性强的清洁产品，以免加重伤口疼痛。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消毒方法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使用医生建议的消毒产品，如碘伏、酒精。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轻轻涂抹在伤口上，避免摩擦伤口。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手术伤口的清洁与消毒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个人卫生</a:t>
                </a:r>
                <a:endParaRPr/>
              </a:p>
            </p:txBody>
          </p:sp>
          <p:sp>
            <p:nvSpPr>
              <p:cNvPr id="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勤洗澡，保持身体清洁。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注意洗手，避免细菌感染。</a:t>
                </a:r>
                <a:endParaRPr/>
              </a:p>
            </p:txBody>
          </p:sp>
          <p:sp>
            <p:nvSpPr>
              <p:cNvPr id="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衣物清洁</a:t>
                </a:r>
                <a:endParaRPr/>
              </a:p>
            </p:txBody>
          </p:sp>
          <p:sp>
            <p:nvSpPr>
              <p:cNvPr id="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穿干净、舒适的衣物，避免紧身、不透气的衣物。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及时更换衣物，保持清洁。</a:t>
                </a:r>
                <a:endParaRPr/>
              </a:p>
            </p:txBody>
          </p:sp>
          <p:sp>
            <p:nvSpPr>
              <p:cNvPr id="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个人卫生与衣物清洁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保持居住环境的清洁与卫生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环境清洁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定期打扫居住环境，保持整洁。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避免室内空气污染，如香烟、装修材料等。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用品清洁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定期清洗床上用品、毛巾等生活用品。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使用消毒液进行消毒，避免感染。</a:t>
                </a:r>
                <a:endParaRPr/>
              </a:p>
            </p:txBody>
          </p:sp>
          <p:pic>
            <p:nvPicPr>
              <p:cNvPr id="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9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04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60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疼痛管理与药物使用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术后疼痛的常见原因与处理方法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手术创伤：手术刀口、缝合处疼痛。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术后并发症：如感染、出血等引起的疼痛。</a:t>
                </a:r>
                <a:endParaRPr/>
              </a:p>
            </p:txBody>
          </p:sp>
          <p:pic>
            <p:nvPicPr>
              <p:cNvPr id="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6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处理方法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使用药物止痛，如非处方药或医生建议的药物。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采取舒适的姿势，减轻疼痛。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如疼痛持续加重，及时就医。</a:t>
                </a:r>
                <a:endParaRPr/>
              </a:p>
            </p:txBody>
          </p:sp>
          <p:pic>
            <p:nvPicPr>
              <p:cNvPr id="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https://d.book118.com/875230222114011111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痔疮手术术后家庭护理指南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2024-09-17T01:01:47.868</cp:lastPrinted>
  <dcterms:created xsi:type="dcterms:W3CDTF">2024-09-16T17:01:47Z</dcterms:created>
  <dcterms:modified xsi:type="dcterms:W3CDTF">2024-09-16T17:01:49Z</dcterms:modified>
</cp:coreProperties>
</file>